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3" r:id="rId3"/>
    <p:sldId id="258" r:id="rId4"/>
    <p:sldId id="260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67FFBB-DC2A-4CD2-8217-7303F733282A}" v="291" dt="2023-11-08T15:37:01.4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077" autoAdjust="0"/>
  </p:normalViewPr>
  <p:slideViewPr>
    <p:cSldViewPr snapToGrid="0">
      <p:cViewPr varScale="1">
        <p:scale>
          <a:sx n="95" d="100"/>
          <a:sy n="95" d="100"/>
        </p:scale>
        <p:origin x="6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n Menkes" userId="c867cd63-af0b-4797-8e36-1dbc21f897f4" providerId="ADAL" clId="{DC67FFBB-DC2A-4CD2-8217-7303F733282A}"/>
    <pc:docChg chg="undo redo custSel addSld delSld modSld sldOrd">
      <pc:chgData name="Marcin Menkes" userId="c867cd63-af0b-4797-8e36-1dbc21f897f4" providerId="ADAL" clId="{DC67FFBB-DC2A-4CD2-8217-7303F733282A}" dt="2023-11-08T15:36:41.886" v="3965" actId="207"/>
      <pc:docMkLst>
        <pc:docMk/>
      </pc:docMkLst>
      <pc:sldChg chg="addSp delSp modSp mod modMedia setBg delAnim setClrOvrMap">
        <pc:chgData name="Marcin Menkes" userId="c867cd63-af0b-4797-8e36-1dbc21f897f4" providerId="ADAL" clId="{DC67FFBB-DC2A-4CD2-8217-7303F733282A}" dt="2023-11-08T15:25:42.632" v="3725" actId="403"/>
        <pc:sldMkLst>
          <pc:docMk/>
          <pc:sldMk cId="2976703498" sldId="256"/>
        </pc:sldMkLst>
        <pc:spChg chg="mod">
          <ac:chgData name="Marcin Menkes" userId="c867cd63-af0b-4797-8e36-1dbc21f897f4" providerId="ADAL" clId="{DC67FFBB-DC2A-4CD2-8217-7303F733282A}" dt="2023-11-08T15:25:26.463" v="3714" actId="26606"/>
          <ac:spMkLst>
            <pc:docMk/>
            <pc:sldMk cId="2976703498" sldId="256"/>
            <ac:spMk id="2" creationId="{916A4CC4-3BF4-4DED-7DC9-4F772B7A239B}"/>
          </ac:spMkLst>
        </pc:spChg>
        <pc:spChg chg="mod">
          <ac:chgData name="Marcin Menkes" userId="c867cd63-af0b-4797-8e36-1dbc21f897f4" providerId="ADAL" clId="{DC67FFBB-DC2A-4CD2-8217-7303F733282A}" dt="2023-11-08T15:25:42.632" v="3725" actId="403"/>
          <ac:spMkLst>
            <pc:docMk/>
            <pc:sldMk cId="2976703498" sldId="256"/>
            <ac:spMk id="3" creationId="{23B38B03-5EAA-CADD-199C-3D09D80531A4}"/>
          </ac:spMkLst>
        </pc:spChg>
        <pc:spChg chg="add del">
          <ac:chgData name="Marcin Menkes" userId="c867cd63-af0b-4797-8e36-1dbc21f897f4" providerId="ADAL" clId="{DC67FFBB-DC2A-4CD2-8217-7303F733282A}" dt="2023-11-08T15:20:48.853" v="3673" actId="26606"/>
          <ac:spMkLst>
            <pc:docMk/>
            <pc:sldMk cId="2976703498" sldId="256"/>
            <ac:spMk id="9" creationId="{C1DD1A8A-57D5-4A81-AD04-532B043C5611}"/>
          </ac:spMkLst>
        </pc:spChg>
        <pc:spChg chg="add del">
          <ac:chgData name="Marcin Menkes" userId="c867cd63-af0b-4797-8e36-1dbc21f897f4" providerId="ADAL" clId="{DC67FFBB-DC2A-4CD2-8217-7303F733282A}" dt="2023-11-08T15:21:38.532" v="3681" actId="26606"/>
          <ac:spMkLst>
            <pc:docMk/>
            <pc:sldMk cId="2976703498" sldId="256"/>
            <ac:spMk id="10" creationId="{D4E68339-1B90-44F9-BCC4-4600A6E240A2}"/>
          </ac:spMkLst>
        </pc:spChg>
        <pc:spChg chg="add del">
          <ac:chgData name="Marcin Menkes" userId="c867cd63-af0b-4797-8e36-1dbc21f897f4" providerId="ADAL" clId="{DC67FFBB-DC2A-4CD2-8217-7303F733282A}" dt="2023-11-08T15:20:48.853" v="3673" actId="26606"/>
          <ac:spMkLst>
            <pc:docMk/>
            <pc:sldMk cId="2976703498" sldId="256"/>
            <ac:spMk id="11" creationId="{007891EC-4501-44ED-A8C8-B11B6DB767AB}"/>
          </ac:spMkLst>
        </pc:spChg>
        <pc:spChg chg="add del">
          <ac:chgData name="Marcin Menkes" userId="c867cd63-af0b-4797-8e36-1dbc21f897f4" providerId="ADAL" clId="{DC67FFBB-DC2A-4CD2-8217-7303F733282A}" dt="2023-11-08T15:20:52.756" v="3675" actId="26606"/>
          <ac:spMkLst>
            <pc:docMk/>
            <pc:sldMk cId="2976703498" sldId="256"/>
            <ac:spMk id="13" creationId="{71B2258F-86CA-4D4D-8270-BC05FCDEBFB3}"/>
          </ac:spMkLst>
        </pc:spChg>
        <pc:spChg chg="add del">
          <ac:chgData name="Marcin Menkes" userId="c867cd63-af0b-4797-8e36-1dbc21f897f4" providerId="ADAL" clId="{DC67FFBB-DC2A-4CD2-8217-7303F733282A}" dt="2023-11-08T15:21:24.509" v="3679" actId="26606"/>
          <ac:spMkLst>
            <pc:docMk/>
            <pc:sldMk cId="2976703498" sldId="256"/>
            <ac:spMk id="16" creationId="{9B7AD9F6-8CE7-4299-8FC6-328F4DCD3FF9}"/>
          </ac:spMkLst>
        </pc:spChg>
        <pc:spChg chg="add del">
          <ac:chgData name="Marcin Menkes" userId="c867cd63-af0b-4797-8e36-1dbc21f897f4" providerId="ADAL" clId="{DC67FFBB-DC2A-4CD2-8217-7303F733282A}" dt="2023-11-08T15:21:24.509" v="3679" actId="26606"/>
          <ac:spMkLst>
            <pc:docMk/>
            <pc:sldMk cId="2976703498" sldId="256"/>
            <ac:spMk id="18" creationId="{F49775AF-8896-43EE-92C6-83497D6DC56F}"/>
          </ac:spMkLst>
        </pc:spChg>
        <pc:spChg chg="add del">
          <ac:chgData name="Marcin Menkes" userId="c867cd63-af0b-4797-8e36-1dbc21f897f4" providerId="ADAL" clId="{DC67FFBB-DC2A-4CD2-8217-7303F733282A}" dt="2023-11-08T15:21:23.438" v="3678" actId="26606"/>
          <ac:spMkLst>
            <pc:docMk/>
            <pc:sldMk cId="2976703498" sldId="256"/>
            <ac:spMk id="23" creationId="{657F69E0-C4B0-4BEC-A689-4F8D877F05D4}"/>
          </ac:spMkLst>
        </pc:spChg>
        <pc:spChg chg="add del">
          <ac:chgData name="Marcin Menkes" userId="c867cd63-af0b-4797-8e36-1dbc21f897f4" providerId="ADAL" clId="{DC67FFBB-DC2A-4CD2-8217-7303F733282A}" dt="2023-11-08T15:21:23.438" v="3678" actId="26606"/>
          <ac:spMkLst>
            <pc:docMk/>
            <pc:sldMk cId="2976703498" sldId="256"/>
            <ac:spMk id="25" creationId="{9F6380B4-6A1C-481E-8408-B4E6C75B9B81}"/>
          </ac:spMkLst>
        </pc:spChg>
        <pc:spChg chg="add">
          <ac:chgData name="Marcin Menkes" userId="c867cd63-af0b-4797-8e36-1dbc21f897f4" providerId="ADAL" clId="{DC67FFBB-DC2A-4CD2-8217-7303F733282A}" dt="2023-11-08T15:25:26.463" v="3714" actId="26606"/>
          <ac:spMkLst>
            <pc:docMk/>
            <pc:sldMk cId="2976703498" sldId="256"/>
            <ac:spMk id="1031" creationId="{71B2258F-86CA-4D4D-8270-BC05FCDEBFB3}"/>
          </ac:spMkLst>
        </pc:spChg>
        <pc:picChg chg="add del mod">
          <ac:chgData name="Marcin Menkes" userId="c867cd63-af0b-4797-8e36-1dbc21f897f4" providerId="ADAL" clId="{DC67FFBB-DC2A-4CD2-8217-7303F733282A}" dt="2023-11-08T15:20:48.853" v="3673" actId="26606"/>
          <ac:picMkLst>
            <pc:docMk/>
            <pc:sldMk cId="2976703498" sldId="256"/>
            <ac:picMk id="5" creationId="{28838274-0A05-CCA4-4E3A-78AE0EF0852A}"/>
          </ac:picMkLst>
        </pc:picChg>
        <pc:picChg chg="add del">
          <ac:chgData name="Marcin Menkes" userId="c867cd63-af0b-4797-8e36-1dbc21f897f4" providerId="ADAL" clId="{DC67FFBB-DC2A-4CD2-8217-7303F733282A}" dt="2023-11-08T15:21:38.532" v="3681" actId="26606"/>
          <ac:picMkLst>
            <pc:docMk/>
            <pc:sldMk cId="2976703498" sldId="256"/>
            <ac:picMk id="7" creationId="{8E4FE4C0-9480-4FA6-291A-2E079F5217E6}"/>
          </ac:picMkLst>
        </pc:picChg>
        <pc:picChg chg="add del">
          <ac:chgData name="Marcin Menkes" userId="c867cd63-af0b-4797-8e36-1dbc21f897f4" providerId="ADAL" clId="{DC67FFBB-DC2A-4CD2-8217-7303F733282A}" dt="2023-11-08T15:20:52.756" v="3675" actId="26606"/>
          <ac:picMkLst>
            <pc:docMk/>
            <pc:sldMk cId="2976703498" sldId="256"/>
            <ac:picMk id="14" creationId="{BE351733-BEC1-7AF3-293D-1E31ACA6B368}"/>
          </ac:picMkLst>
        </pc:picChg>
        <pc:picChg chg="add del mod ord">
          <ac:chgData name="Marcin Menkes" userId="c867cd63-af0b-4797-8e36-1dbc21f897f4" providerId="ADAL" clId="{DC67FFBB-DC2A-4CD2-8217-7303F733282A}" dt="2023-11-08T15:21:24.509" v="3679" actId="26606"/>
          <ac:picMkLst>
            <pc:docMk/>
            <pc:sldMk cId="2976703498" sldId="256"/>
            <ac:picMk id="17" creationId="{F853BAC0-FC3F-8C08-33E7-205810A55196}"/>
          </ac:picMkLst>
        </pc:picChg>
        <pc:picChg chg="add mod ord">
          <ac:chgData name="Marcin Menkes" userId="c867cd63-af0b-4797-8e36-1dbc21f897f4" providerId="ADAL" clId="{DC67FFBB-DC2A-4CD2-8217-7303F733282A}" dt="2023-11-08T15:25:26.463" v="3714" actId="26606"/>
          <ac:picMkLst>
            <pc:docMk/>
            <pc:sldMk cId="2976703498" sldId="256"/>
            <ac:picMk id="1026" creationId="{31D85BA3-14B1-CF3B-A8F5-98A9A1CE4EED}"/>
          </ac:picMkLst>
        </pc:picChg>
      </pc:sldChg>
      <pc:sldChg chg="addSp delSp modSp del mod modClrScheme delDesignElem chgLayout">
        <pc:chgData name="Marcin Menkes" userId="c867cd63-af0b-4797-8e36-1dbc21f897f4" providerId="ADAL" clId="{DC67FFBB-DC2A-4CD2-8217-7303F733282A}" dt="2023-11-08T08:39:18.579" v="2389" actId="47"/>
        <pc:sldMkLst>
          <pc:docMk/>
          <pc:sldMk cId="3663460416" sldId="257"/>
        </pc:sldMkLst>
        <pc:spChg chg="add del mod ord">
          <ac:chgData name="Marcin Menkes" userId="c867cd63-af0b-4797-8e36-1dbc21f897f4" providerId="ADAL" clId="{DC67FFBB-DC2A-4CD2-8217-7303F733282A}" dt="2023-11-08T08:36:28.650" v="2281" actId="700"/>
          <ac:spMkLst>
            <pc:docMk/>
            <pc:sldMk cId="3663460416" sldId="257"/>
            <ac:spMk id="4" creationId="{3956CBA8-B2D9-45B4-75A4-2B1EDA6F5EC8}"/>
          </ac:spMkLst>
        </pc:spChg>
        <pc:spChg chg="add del">
          <ac:chgData name="Marcin Menkes" userId="c867cd63-af0b-4797-8e36-1dbc21f897f4" providerId="ADAL" clId="{DC67FFBB-DC2A-4CD2-8217-7303F733282A}" dt="2023-11-08T08:36:28.650" v="2281" actId="700"/>
          <ac:spMkLst>
            <pc:docMk/>
            <pc:sldMk cId="3663460416" sldId="257"/>
            <ac:spMk id="5" creationId="{5F9CFCE6-877F-4858-B8BD-2C52CA8AFBC4}"/>
          </ac:spMkLst>
        </pc:spChg>
        <pc:spChg chg="add del">
          <ac:chgData name="Marcin Menkes" userId="c867cd63-af0b-4797-8e36-1dbc21f897f4" providerId="ADAL" clId="{DC67FFBB-DC2A-4CD2-8217-7303F733282A}" dt="2023-11-08T08:36:28.650" v="2281" actId="700"/>
          <ac:spMkLst>
            <pc:docMk/>
            <pc:sldMk cId="3663460416" sldId="257"/>
            <ac:spMk id="6" creationId="{8213F8A0-12AE-4514-8372-0DD766EC28EE}"/>
          </ac:spMkLst>
        </pc:spChg>
        <pc:spChg chg="add del">
          <ac:chgData name="Marcin Menkes" userId="c867cd63-af0b-4797-8e36-1dbc21f897f4" providerId="ADAL" clId="{DC67FFBB-DC2A-4CD2-8217-7303F733282A}" dt="2023-11-08T08:36:28.650" v="2281" actId="700"/>
          <ac:spMkLst>
            <pc:docMk/>
            <pc:sldMk cId="3663460416" sldId="257"/>
            <ac:spMk id="7" creationId="{9EFF17D4-9A8C-4CE5-B096-D8CCD4400437}"/>
          </ac:spMkLst>
        </pc:spChg>
        <pc:spChg chg="add del mod ord">
          <ac:chgData name="Marcin Menkes" userId="c867cd63-af0b-4797-8e36-1dbc21f897f4" providerId="ADAL" clId="{DC67FFBB-DC2A-4CD2-8217-7303F733282A}" dt="2023-11-08T08:36:28.650" v="2281" actId="700"/>
          <ac:spMkLst>
            <pc:docMk/>
            <pc:sldMk cId="3663460416" sldId="257"/>
            <ac:spMk id="8" creationId="{4A864402-96AA-941F-EE1F-EB530D1B77EE}"/>
          </ac:spMkLst>
        </pc:spChg>
        <pc:spChg chg="del">
          <ac:chgData name="Marcin Menkes" userId="c867cd63-af0b-4797-8e36-1dbc21f897f4" providerId="ADAL" clId="{DC67FFBB-DC2A-4CD2-8217-7303F733282A}" dt="2023-10-30T17:28:58.713" v="1193" actId="700"/>
          <ac:spMkLst>
            <pc:docMk/>
            <pc:sldMk cId="3663460416" sldId="257"/>
            <ac:spMk id="8" creationId="{A9F529C3-C941-49FD-8C67-82F134F64BDB}"/>
          </ac:spMkLst>
        </pc:spChg>
        <pc:spChg chg="add del mod ord">
          <ac:chgData name="Marcin Menkes" userId="c867cd63-af0b-4797-8e36-1dbc21f897f4" providerId="ADAL" clId="{DC67FFBB-DC2A-4CD2-8217-7303F733282A}" dt="2023-11-08T08:36:28.650" v="2281" actId="700"/>
          <ac:spMkLst>
            <pc:docMk/>
            <pc:sldMk cId="3663460416" sldId="257"/>
            <ac:spMk id="9" creationId="{5C399DD0-3B3E-F59D-C72F-FDA92D19C57C}"/>
          </ac:spMkLst>
        </pc:spChg>
        <pc:spChg chg="del">
          <ac:chgData name="Marcin Menkes" userId="c867cd63-af0b-4797-8e36-1dbc21f897f4" providerId="ADAL" clId="{DC67FFBB-DC2A-4CD2-8217-7303F733282A}" dt="2023-10-30T17:28:58.713" v="1193" actId="700"/>
          <ac:spMkLst>
            <pc:docMk/>
            <pc:sldMk cId="3663460416" sldId="257"/>
            <ac:spMk id="10" creationId="{20586029-32A0-47E5-9AEC-AE3ABA6B94D0}"/>
          </ac:spMkLst>
        </pc:spChg>
        <pc:spChg chg="add del mod ord">
          <ac:chgData name="Marcin Menkes" userId="c867cd63-af0b-4797-8e36-1dbc21f897f4" providerId="ADAL" clId="{DC67FFBB-DC2A-4CD2-8217-7303F733282A}" dt="2023-11-08T08:36:28.650" v="2281" actId="700"/>
          <ac:spMkLst>
            <pc:docMk/>
            <pc:sldMk cId="3663460416" sldId="257"/>
            <ac:spMk id="10" creationId="{E6FECA94-4C83-D22D-5137-CD5DC1029B7F}"/>
          </ac:spMkLst>
        </pc:spChg>
        <pc:spChg chg="add del mod ord">
          <ac:chgData name="Marcin Menkes" userId="c867cd63-af0b-4797-8e36-1dbc21f897f4" providerId="ADAL" clId="{DC67FFBB-DC2A-4CD2-8217-7303F733282A}" dt="2023-11-08T08:36:28.650" v="2281" actId="700"/>
          <ac:spMkLst>
            <pc:docMk/>
            <pc:sldMk cId="3663460416" sldId="257"/>
            <ac:spMk id="11" creationId="{17828572-F73C-FC14-4815-D93FDF18EB27}"/>
          </ac:spMkLst>
        </pc:spChg>
        <pc:picChg chg="del mod ord">
          <ac:chgData name="Marcin Menkes" userId="c867cd63-af0b-4797-8e36-1dbc21f897f4" providerId="ADAL" clId="{DC67FFBB-DC2A-4CD2-8217-7303F733282A}" dt="2023-11-08T08:36:35.964" v="2283" actId="21"/>
          <ac:picMkLst>
            <pc:docMk/>
            <pc:sldMk cId="3663460416" sldId="257"/>
            <ac:picMk id="2" creationId="{D9FA5DBD-71CA-DB9B-4631-88B4AD450E87}"/>
          </ac:picMkLst>
        </pc:picChg>
        <pc:picChg chg="del mod">
          <ac:chgData name="Marcin Menkes" userId="c867cd63-af0b-4797-8e36-1dbc21f897f4" providerId="ADAL" clId="{DC67FFBB-DC2A-4CD2-8217-7303F733282A}" dt="2023-11-08T08:38:13.616" v="2374" actId="21"/>
          <ac:picMkLst>
            <pc:docMk/>
            <pc:sldMk cId="3663460416" sldId="257"/>
            <ac:picMk id="3" creationId="{997F52A2-3332-825D-3A7B-4D0CACC0E786}"/>
          </ac:picMkLst>
        </pc:picChg>
        <pc:cxnChg chg="del">
          <ac:chgData name="Marcin Menkes" userId="c867cd63-af0b-4797-8e36-1dbc21f897f4" providerId="ADAL" clId="{DC67FFBB-DC2A-4CD2-8217-7303F733282A}" dt="2023-10-30T17:28:58.713" v="1193" actId="700"/>
          <ac:cxnSpMkLst>
            <pc:docMk/>
            <pc:sldMk cId="3663460416" sldId="257"/>
            <ac:cxnSpMk id="12" creationId="{8C730EAB-A532-4295-A302-FB4B90DB9F5E}"/>
          </ac:cxnSpMkLst>
        </pc:cxnChg>
      </pc:sldChg>
      <pc:sldChg chg="addSp delSp modSp mod ord modAnim modNotesTx">
        <pc:chgData name="Marcin Menkes" userId="c867cd63-af0b-4797-8e36-1dbc21f897f4" providerId="ADAL" clId="{DC67FFBB-DC2A-4CD2-8217-7303F733282A}" dt="2023-11-08T08:53:13.862" v="2602"/>
        <pc:sldMkLst>
          <pc:docMk/>
          <pc:sldMk cId="2676455978" sldId="258"/>
        </pc:sldMkLst>
        <pc:spChg chg="add del mod">
          <ac:chgData name="Marcin Menkes" userId="c867cd63-af0b-4797-8e36-1dbc21f897f4" providerId="ADAL" clId="{DC67FFBB-DC2A-4CD2-8217-7303F733282A}" dt="2023-11-08T08:41:24.914" v="2411"/>
          <ac:spMkLst>
            <pc:docMk/>
            <pc:sldMk cId="2676455978" sldId="258"/>
            <ac:spMk id="3" creationId="{F68CAAC3-5D0F-3729-268C-038FA640377F}"/>
          </ac:spMkLst>
        </pc:spChg>
        <pc:spChg chg="add del mod">
          <ac:chgData name="Marcin Menkes" userId="c867cd63-af0b-4797-8e36-1dbc21f897f4" providerId="ADAL" clId="{DC67FFBB-DC2A-4CD2-8217-7303F733282A}" dt="2023-10-31T14:18:49.278" v="1427"/>
          <ac:spMkLst>
            <pc:docMk/>
            <pc:sldMk cId="2676455978" sldId="258"/>
            <ac:spMk id="5" creationId="{049C21E1-7F41-D17B-4895-C1DF6767F3FE}"/>
          </ac:spMkLst>
        </pc:spChg>
        <pc:spChg chg="add mod">
          <ac:chgData name="Marcin Menkes" userId="c867cd63-af0b-4797-8e36-1dbc21f897f4" providerId="ADAL" clId="{DC67FFBB-DC2A-4CD2-8217-7303F733282A}" dt="2023-11-08T08:49:59.635" v="2533" actId="20577"/>
          <ac:spMkLst>
            <pc:docMk/>
            <pc:sldMk cId="2676455978" sldId="258"/>
            <ac:spMk id="5" creationId="{3C6466A6-CD94-B715-92BE-A8E4DC1352D3}"/>
          </ac:spMkLst>
        </pc:spChg>
        <pc:picChg chg="mod">
          <ac:chgData name="Marcin Menkes" userId="c867cd63-af0b-4797-8e36-1dbc21f897f4" providerId="ADAL" clId="{DC67FFBB-DC2A-4CD2-8217-7303F733282A}" dt="2023-11-08T08:41:36.429" v="2414" actId="14100"/>
          <ac:picMkLst>
            <pc:docMk/>
            <pc:sldMk cId="2676455978" sldId="258"/>
            <ac:picMk id="2" creationId="{6EB48530-7B39-346D-4577-5EF1C98BA621}"/>
          </ac:picMkLst>
        </pc:picChg>
        <pc:picChg chg="add del mod">
          <ac:chgData name="Marcin Menkes" userId="c867cd63-af0b-4797-8e36-1dbc21f897f4" providerId="ADAL" clId="{DC67FFBB-DC2A-4CD2-8217-7303F733282A}" dt="2023-10-31T14:18:49.278" v="1427"/>
          <ac:picMkLst>
            <pc:docMk/>
            <pc:sldMk cId="2676455978" sldId="258"/>
            <ac:picMk id="3" creationId="{5CF505E6-8074-B622-B9B3-A352D7219627}"/>
          </ac:picMkLst>
        </pc:picChg>
        <pc:picChg chg="mod">
          <ac:chgData name="Marcin Menkes" userId="c867cd63-af0b-4797-8e36-1dbc21f897f4" providerId="ADAL" clId="{DC67FFBB-DC2A-4CD2-8217-7303F733282A}" dt="2023-11-08T08:41:57.732" v="2422" actId="14100"/>
          <ac:picMkLst>
            <pc:docMk/>
            <pc:sldMk cId="2676455978" sldId="258"/>
            <ac:picMk id="4" creationId="{2A5FF831-A04B-0355-EF09-E27793975739}"/>
          </ac:picMkLst>
        </pc:picChg>
        <pc:picChg chg="add del mod">
          <ac:chgData name="Marcin Menkes" userId="c867cd63-af0b-4797-8e36-1dbc21f897f4" providerId="ADAL" clId="{DC67FFBB-DC2A-4CD2-8217-7303F733282A}" dt="2023-11-08T08:39:57.862" v="2390" actId="21"/>
          <ac:picMkLst>
            <pc:docMk/>
            <pc:sldMk cId="2676455978" sldId="258"/>
            <ac:picMk id="6" creationId="{D9B25E5A-D28F-0138-43E8-978DBBD354CF}"/>
          </ac:picMkLst>
        </pc:picChg>
      </pc:sldChg>
      <pc:sldChg chg="addSp delSp modSp mod ord setBg">
        <pc:chgData name="Marcin Menkes" userId="c867cd63-af0b-4797-8e36-1dbc21f897f4" providerId="ADAL" clId="{DC67FFBB-DC2A-4CD2-8217-7303F733282A}" dt="2023-11-08T15:23:26.342" v="3712" actId="26606"/>
        <pc:sldMkLst>
          <pc:docMk/>
          <pc:sldMk cId="2854681582" sldId="259"/>
        </pc:sldMkLst>
        <pc:spChg chg="add del">
          <ac:chgData name="Marcin Menkes" userId="c867cd63-af0b-4797-8e36-1dbc21f897f4" providerId="ADAL" clId="{DC67FFBB-DC2A-4CD2-8217-7303F733282A}" dt="2023-11-08T15:23:26.342" v="3712" actId="26606"/>
          <ac:spMkLst>
            <pc:docMk/>
            <pc:sldMk cId="2854681582" sldId="259"/>
            <ac:spMk id="1034" creationId="{86FF76B9-219D-4469-AF87-0236D29032F1}"/>
          </ac:spMkLst>
        </pc:spChg>
        <pc:spChg chg="add del">
          <ac:chgData name="Marcin Menkes" userId="c867cd63-af0b-4797-8e36-1dbc21f897f4" providerId="ADAL" clId="{DC67FFBB-DC2A-4CD2-8217-7303F733282A}" dt="2023-11-08T15:23:10.237" v="3702" actId="26606"/>
          <ac:spMkLst>
            <pc:docMk/>
            <pc:sldMk cId="2854681582" sldId="259"/>
            <ac:spMk id="1037" creationId="{F3060C83-F051-4F0E-ABAD-AA0DFC48B218}"/>
          </ac:spMkLst>
        </pc:spChg>
        <pc:spChg chg="add del">
          <ac:chgData name="Marcin Menkes" userId="c867cd63-af0b-4797-8e36-1dbc21f897f4" providerId="ADAL" clId="{DC67FFBB-DC2A-4CD2-8217-7303F733282A}" dt="2023-11-08T15:23:26.342" v="3712" actId="26606"/>
          <ac:spMkLst>
            <pc:docMk/>
            <pc:sldMk cId="2854681582" sldId="259"/>
            <ac:spMk id="1038" creationId="{2E80C965-DB6D-4F81-9E9E-B027384D0BD6}"/>
          </ac:spMkLst>
        </pc:spChg>
        <pc:spChg chg="add del">
          <ac:chgData name="Marcin Menkes" userId="c867cd63-af0b-4797-8e36-1dbc21f897f4" providerId="ADAL" clId="{DC67FFBB-DC2A-4CD2-8217-7303F733282A}" dt="2023-11-08T15:23:10.237" v="3702" actId="26606"/>
          <ac:spMkLst>
            <pc:docMk/>
            <pc:sldMk cId="2854681582" sldId="259"/>
            <ac:spMk id="1039" creationId="{83C98ABE-055B-441F-B07E-44F97F083C39}"/>
          </ac:spMkLst>
        </pc:spChg>
        <pc:spChg chg="add del">
          <ac:chgData name="Marcin Menkes" userId="c867cd63-af0b-4797-8e36-1dbc21f897f4" providerId="ADAL" clId="{DC67FFBB-DC2A-4CD2-8217-7303F733282A}" dt="2023-11-08T15:23:10.237" v="3702" actId="26606"/>
          <ac:spMkLst>
            <pc:docMk/>
            <pc:sldMk cId="2854681582" sldId="259"/>
            <ac:spMk id="1041" creationId="{29FDB030-9B49-4CED-8CCD-4D99382388AC}"/>
          </ac:spMkLst>
        </pc:spChg>
        <pc:spChg chg="add del">
          <ac:chgData name="Marcin Menkes" userId="c867cd63-af0b-4797-8e36-1dbc21f897f4" providerId="ADAL" clId="{DC67FFBB-DC2A-4CD2-8217-7303F733282A}" dt="2023-11-08T15:23:26.342" v="3712" actId="26606"/>
          <ac:spMkLst>
            <pc:docMk/>
            <pc:sldMk cId="2854681582" sldId="259"/>
            <ac:spMk id="1042" creationId="{633C5E46-DAC5-4661-9C87-22B08E2A512F}"/>
          </ac:spMkLst>
        </pc:spChg>
        <pc:spChg chg="add del">
          <ac:chgData name="Marcin Menkes" userId="c867cd63-af0b-4797-8e36-1dbc21f897f4" providerId="ADAL" clId="{DC67FFBB-DC2A-4CD2-8217-7303F733282A}" dt="2023-11-08T15:23:10.237" v="3702" actId="26606"/>
          <ac:spMkLst>
            <pc:docMk/>
            <pc:sldMk cId="2854681582" sldId="259"/>
            <ac:spMk id="1043" creationId="{3783CA14-24A1-485C-8B30-D6A5D87987AD}"/>
          </ac:spMkLst>
        </pc:spChg>
        <pc:spChg chg="add del">
          <ac:chgData name="Marcin Menkes" userId="c867cd63-af0b-4797-8e36-1dbc21f897f4" providerId="ADAL" clId="{DC67FFBB-DC2A-4CD2-8217-7303F733282A}" dt="2023-11-08T15:23:10.237" v="3702" actId="26606"/>
          <ac:spMkLst>
            <pc:docMk/>
            <pc:sldMk cId="2854681582" sldId="259"/>
            <ac:spMk id="1045" creationId="{9A97C86A-04D6-40F7-AE84-31AB43E6A846}"/>
          </ac:spMkLst>
        </pc:spChg>
        <pc:spChg chg="add del">
          <ac:chgData name="Marcin Menkes" userId="c867cd63-af0b-4797-8e36-1dbc21f897f4" providerId="ADAL" clId="{DC67FFBB-DC2A-4CD2-8217-7303F733282A}" dt="2023-11-08T15:23:10.237" v="3702" actId="26606"/>
          <ac:spMkLst>
            <pc:docMk/>
            <pc:sldMk cId="2854681582" sldId="259"/>
            <ac:spMk id="1047" creationId="{FF9F2414-84E8-453E-B1F3-389FDE8192D9}"/>
          </ac:spMkLst>
        </pc:spChg>
        <pc:spChg chg="add del">
          <ac:chgData name="Marcin Menkes" userId="c867cd63-af0b-4797-8e36-1dbc21f897f4" providerId="ADAL" clId="{DC67FFBB-DC2A-4CD2-8217-7303F733282A}" dt="2023-11-08T15:23:10.237" v="3702" actId="26606"/>
          <ac:spMkLst>
            <pc:docMk/>
            <pc:sldMk cId="2854681582" sldId="259"/>
            <ac:spMk id="1049" creationId="{3ECA69A1-7536-43AC-85EF-C7106179F5ED}"/>
          </ac:spMkLst>
        </pc:spChg>
        <pc:grpChg chg="add del">
          <ac:chgData name="Marcin Menkes" userId="c867cd63-af0b-4797-8e36-1dbc21f897f4" providerId="ADAL" clId="{DC67FFBB-DC2A-4CD2-8217-7303F733282A}" dt="2023-11-08T15:23:26.342" v="3712" actId="26606"/>
          <ac:grpSpMkLst>
            <pc:docMk/>
            <pc:sldMk cId="2854681582" sldId="259"/>
            <ac:grpSpMk id="1035" creationId="{DB88BD78-87E1-424D-B479-C37D8E41B12E}"/>
          </ac:grpSpMkLst>
        </pc:grpChg>
        <pc:picChg chg="mod">
          <ac:chgData name="Marcin Menkes" userId="c867cd63-af0b-4797-8e36-1dbc21f897f4" providerId="ADAL" clId="{DC67FFBB-DC2A-4CD2-8217-7303F733282A}" dt="2023-11-08T15:23:26.342" v="3712" actId="26606"/>
          <ac:picMkLst>
            <pc:docMk/>
            <pc:sldMk cId="2854681582" sldId="259"/>
            <ac:picMk id="3" creationId="{22BB30E6-DCA3-1FBA-9B68-2AA621417EC3}"/>
          </ac:picMkLst>
        </pc:picChg>
        <pc:picChg chg="mod">
          <ac:chgData name="Marcin Menkes" userId="c867cd63-af0b-4797-8e36-1dbc21f897f4" providerId="ADAL" clId="{DC67FFBB-DC2A-4CD2-8217-7303F733282A}" dt="2023-11-08T15:23:26.342" v="3712" actId="26606"/>
          <ac:picMkLst>
            <pc:docMk/>
            <pc:sldMk cId="2854681582" sldId="259"/>
            <ac:picMk id="5" creationId="{D32AC51D-3AED-8656-E99F-7624C4E8E666}"/>
          </ac:picMkLst>
        </pc:picChg>
        <pc:picChg chg="mod">
          <ac:chgData name="Marcin Menkes" userId="c867cd63-af0b-4797-8e36-1dbc21f897f4" providerId="ADAL" clId="{DC67FFBB-DC2A-4CD2-8217-7303F733282A}" dt="2023-11-08T15:23:26.342" v="3712" actId="26606"/>
          <ac:picMkLst>
            <pc:docMk/>
            <pc:sldMk cId="2854681582" sldId="259"/>
            <ac:picMk id="7" creationId="{072EE0EB-884E-21EE-F08F-08426DF009DB}"/>
          </ac:picMkLst>
        </pc:picChg>
        <pc:picChg chg="mod">
          <ac:chgData name="Marcin Menkes" userId="c867cd63-af0b-4797-8e36-1dbc21f897f4" providerId="ADAL" clId="{DC67FFBB-DC2A-4CD2-8217-7303F733282A}" dt="2023-11-08T15:23:26.342" v="3712" actId="26606"/>
          <ac:picMkLst>
            <pc:docMk/>
            <pc:sldMk cId="2854681582" sldId="259"/>
            <ac:picMk id="9" creationId="{B9FAE5B5-A67C-7AB0-7B8A-2FF9B019C3F7}"/>
          </ac:picMkLst>
        </pc:picChg>
        <pc:picChg chg="mod">
          <ac:chgData name="Marcin Menkes" userId="c867cd63-af0b-4797-8e36-1dbc21f897f4" providerId="ADAL" clId="{DC67FFBB-DC2A-4CD2-8217-7303F733282A}" dt="2023-11-08T15:23:26.342" v="3712" actId="26606"/>
          <ac:picMkLst>
            <pc:docMk/>
            <pc:sldMk cId="2854681582" sldId="259"/>
            <ac:picMk id="1032" creationId="{32CD2D31-915D-7E07-5A73-80A1E613D315}"/>
          </ac:picMkLst>
        </pc:picChg>
      </pc:sldChg>
      <pc:sldChg chg="addSp delSp modSp new mod ord setBg modClrScheme modAnim modShow chgLayout modNotesTx">
        <pc:chgData name="Marcin Menkes" userId="c867cd63-af0b-4797-8e36-1dbc21f897f4" providerId="ADAL" clId="{DC67FFBB-DC2A-4CD2-8217-7303F733282A}" dt="2023-11-08T15:26:08.654" v="3726" actId="20577"/>
        <pc:sldMkLst>
          <pc:docMk/>
          <pc:sldMk cId="2272755249" sldId="260"/>
        </pc:sldMkLst>
        <pc:spChg chg="add del mod">
          <ac:chgData name="Marcin Menkes" userId="c867cd63-af0b-4797-8e36-1dbc21f897f4" providerId="ADAL" clId="{DC67FFBB-DC2A-4CD2-8217-7303F733282A}" dt="2023-10-30T16:58:17.464" v="326" actId="478"/>
          <ac:spMkLst>
            <pc:docMk/>
            <pc:sldMk cId="2272755249" sldId="260"/>
            <ac:spMk id="2" creationId="{4F9638E2-40B2-A0B5-CC5A-AB2843797557}"/>
          </ac:spMkLst>
        </pc:spChg>
        <pc:spChg chg="add mod">
          <ac:chgData name="Marcin Menkes" userId="c867cd63-af0b-4797-8e36-1dbc21f897f4" providerId="ADAL" clId="{DC67FFBB-DC2A-4CD2-8217-7303F733282A}" dt="2023-11-08T08:48:54.402" v="2495" actId="14100"/>
          <ac:spMkLst>
            <pc:docMk/>
            <pc:sldMk cId="2272755249" sldId="260"/>
            <ac:spMk id="3" creationId="{4577265C-306D-377E-F673-3AD60AC8048F}"/>
          </ac:spMkLst>
        </pc:spChg>
        <pc:spChg chg="add mod">
          <ac:chgData name="Marcin Menkes" userId="c867cd63-af0b-4797-8e36-1dbc21f897f4" providerId="ADAL" clId="{DC67FFBB-DC2A-4CD2-8217-7303F733282A}" dt="2023-11-08T15:22:15.358" v="3682" actId="20577"/>
          <ac:spMkLst>
            <pc:docMk/>
            <pc:sldMk cId="2272755249" sldId="260"/>
            <ac:spMk id="4" creationId="{40833732-A1DA-94DD-300B-E7CB13D2D566}"/>
          </ac:spMkLst>
        </pc:spChg>
        <pc:spChg chg="add del mod">
          <ac:chgData name="Marcin Menkes" userId="c867cd63-af0b-4797-8e36-1dbc21f897f4" providerId="ADAL" clId="{DC67FFBB-DC2A-4CD2-8217-7303F733282A}" dt="2023-10-30T16:58:20.898" v="328" actId="478"/>
          <ac:spMkLst>
            <pc:docMk/>
            <pc:sldMk cId="2272755249" sldId="260"/>
            <ac:spMk id="7" creationId="{319A3808-AEF2-763F-D021-FE33A44DA71B}"/>
          </ac:spMkLst>
        </pc:spChg>
        <pc:spChg chg="add del">
          <ac:chgData name="Marcin Menkes" userId="c867cd63-af0b-4797-8e36-1dbc21f897f4" providerId="ADAL" clId="{DC67FFBB-DC2A-4CD2-8217-7303F733282A}" dt="2023-10-30T17:05:49.736" v="470" actId="22"/>
          <ac:spMkLst>
            <pc:docMk/>
            <pc:sldMk cId="2272755249" sldId="260"/>
            <ac:spMk id="9" creationId="{D5DBC6CB-CC0C-F121-466D-AD639A0B196F}"/>
          </ac:spMkLst>
        </pc:spChg>
        <pc:grpChg chg="add">
          <ac:chgData name="Marcin Menkes" userId="c867cd63-af0b-4797-8e36-1dbc21f897f4" providerId="ADAL" clId="{DC67FFBB-DC2A-4CD2-8217-7303F733282A}" dt="2023-10-30T14:05:38.345" v="235" actId="26606"/>
          <ac:grpSpMkLst>
            <pc:docMk/>
            <pc:sldMk cId="2272755249" sldId="260"/>
            <ac:grpSpMk id="10" creationId="{6258F736-B256-8039-9DC6-F4E49A5C5AD5}"/>
          </ac:grpSpMkLst>
        </pc:grpChg>
        <pc:picChg chg="add mod">
          <ac:chgData name="Marcin Menkes" userId="c867cd63-af0b-4797-8e36-1dbc21f897f4" providerId="ADAL" clId="{DC67FFBB-DC2A-4CD2-8217-7303F733282A}" dt="2023-11-08T08:51:00.302" v="2543" actId="1076"/>
          <ac:picMkLst>
            <pc:docMk/>
            <pc:sldMk cId="2272755249" sldId="260"/>
            <ac:picMk id="2" creationId="{AD4F8883-1E9C-F918-7D5C-25F20AE27383}"/>
          </ac:picMkLst>
        </pc:picChg>
        <pc:picChg chg="add mod">
          <ac:chgData name="Marcin Menkes" userId="c867cd63-af0b-4797-8e36-1dbc21f897f4" providerId="ADAL" clId="{DC67FFBB-DC2A-4CD2-8217-7303F733282A}" dt="2023-11-08T08:42:36.376" v="2431" actId="14100"/>
          <ac:picMkLst>
            <pc:docMk/>
            <pc:sldMk cId="2272755249" sldId="260"/>
            <ac:picMk id="5" creationId="{71AB09A1-AA84-24F7-D3D5-669DD93B914D}"/>
          </ac:picMkLst>
        </pc:picChg>
        <pc:picChg chg="add del mod">
          <ac:chgData name="Marcin Menkes" userId="c867cd63-af0b-4797-8e36-1dbc21f897f4" providerId="ADAL" clId="{DC67FFBB-DC2A-4CD2-8217-7303F733282A}" dt="2023-10-30T14:02:15.009" v="233" actId="478"/>
          <ac:picMkLst>
            <pc:docMk/>
            <pc:sldMk cId="2272755249" sldId="260"/>
            <ac:picMk id="2050" creationId="{D068C311-9302-4205-B8BA-2685A3DD4D06}"/>
          </ac:picMkLst>
        </pc:picChg>
      </pc:sldChg>
      <pc:sldChg chg="addSp delSp modSp new mod ord modAnim modNotesTx">
        <pc:chgData name="Marcin Menkes" userId="c867cd63-af0b-4797-8e36-1dbc21f897f4" providerId="ADAL" clId="{DC67FFBB-DC2A-4CD2-8217-7303F733282A}" dt="2023-11-08T15:22:45.581" v="3698" actId="20577"/>
        <pc:sldMkLst>
          <pc:docMk/>
          <pc:sldMk cId="2238257184" sldId="261"/>
        </pc:sldMkLst>
        <pc:spChg chg="del mod">
          <ac:chgData name="Marcin Menkes" userId="c867cd63-af0b-4797-8e36-1dbc21f897f4" providerId="ADAL" clId="{DC67FFBB-DC2A-4CD2-8217-7303F733282A}" dt="2023-11-08T08:53:56.406" v="2604" actId="478"/>
          <ac:spMkLst>
            <pc:docMk/>
            <pc:sldMk cId="2238257184" sldId="261"/>
            <ac:spMk id="2" creationId="{AF0112C6-E90A-DC7C-744A-6C972CDDDAED}"/>
          </ac:spMkLst>
        </pc:spChg>
        <pc:spChg chg="mod">
          <ac:chgData name="Marcin Menkes" userId="c867cd63-af0b-4797-8e36-1dbc21f897f4" providerId="ADAL" clId="{DC67FFBB-DC2A-4CD2-8217-7303F733282A}" dt="2023-11-08T08:55:25.967" v="2641" actId="20577"/>
          <ac:spMkLst>
            <pc:docMk/>
            <pc:sldMk cId="2238257184" sldId="261"/>
            <ac:spMk id="3" creationId="{082A85B1-553F-45E9-0CF4-D52A4A1522ED}"/>
          </ac:spMkLst>
        </pc:spChg>
        <pc:spChg chg="mod">
          <ac:chgData name="Marcin Menkes" userId="c867cd63-af0b-4797-8e36-1dbc21f897f4" providerId="ADAL" clId="{DC67FFBB-DC2A-4CD2-8217-7303F733282A}" dt="2023-11-08T11:42:10.958" v="3462" actId="207"/>
          <ac:spMkLst>
            <pc:docMk/>
            <pc:sldMk cId="2238257184" sldId="261"/>
            <ac:spMk id="4" creationId="{712CEA63-060B-6A76-85BF-FEB04F76B256}"/>
          </ac:spMkLst>
        </pc:spChg>
        <pc:spChg chg="del mod">
          <ac:chgData name="Marcin Menkes" userId="c867cd63-af0b-4797-8e36-1dbc21f897f4" providerId="ADAL" clId="{DC67FFBB-DC2A-4CD2-8217-7303F733282A}" dt="2023-11-08T08:56:09.895" v="2655" actId="478"/>
          <ac:spMkLst>
            <pc:docMk/>
            <pc:sldMk cId="2238257184" sldId="261"/>
            <ac:spMk id="5" creationId="{61956C78-2D53-042C-C591-CBABEE3A4616}"/>
          </ac:spMkLst>
        </pc:spChg>
        <pc:spChg chg="mod">
          <ac:chgData name="Marcin Menkes" userId="c867cd63-af0b-4797-8e36-1dbc21f897f4" providerId="ADAL" clId="{DC67FFBB-DC2A-4CD2-8217-7303F733282A}" dt="2023-11-08T11:45:09.617" v="3501" actId="20577"/>
          <ac:spMkLst>
            <pc:docMk/>
            <pc:sldMk cId="2238257184" sldId="261"/>
            <ac:spMk id="6" creationId="{37000D1A-3995-B330-F1A0-DECCB4957E8F}"/>
          </ac:spMkLst>
        </pc:spChg>
        <pc:spChg chg="add del mod">
          <ac:chgData name="Marcin Menkes" userId="c867cd63-af0b-4797-8e36-1dbc21f897f4" providerId="ADAL" clId="{DC67FFBB-DC2A-4CD2-8217-7303F733282A}" dt="2023-11-08T08:53:57.745" v="2605" actId="478"/>
          <ac:spMkLst>
            <pc:docMk/>
            <pc:sldMk cId="2238257184" sldId="261"/>
            <ac:spMk id="8" creationId="{C6CA6025-CED1-F364-ED5E-98BB7700B769}"/>
          </ac:spMkLst>
        </pc:spChg>
        <pc:spChg chg="add mod">
          <ac:chgData name="Marcin Menkes" userId="c867cd63-af0b-4797-8e36-1dbc21f897f4" providerId="ADAL" clId="{DC67FFBB-DC2A-4CD2-8217-7303F733282A}" dt="2023-11-08T15:22:45.581" v="3698" actId="20577"/>
          <ac:spMkLst>
            <pc:docMk/>
            <pc:sldMk cId="2238257184" sldId="261"/>
            <ac:spMk id="9" creationId="{DB46C292-D9AD-5365-7668-666771107778}"/>
          </ac:spMkLst>
        </pc:spChg>
        <pc:spChg chg="add mod">
          <ac:chgData name="Marcin Menkes" userId="c867cd63-af0b-4797-8e36-1dbc21f897f4" providerId="ADAL" clId="{DC67FFBB-DC2A-4CD2-8217-7303F733282A}" dt="2023-11-08T08:55:18.949" v="2631" actId="1076"/>
          <ac:spMkLst>
            <pc:docMk/>
            <pc:sldMk cId="2238257184" sldId="261"/>
            <ac:spMk id="10" creationId="{986A738B-A454-A2D4-8DA9-8EBE4A271ABD}"/>
          </ac:spMkLst>
        </pc:spChg>
        <pc:spChg chg="add mod">
          <ac:chgData name="Marcin Menkes" userId="c867cd63-af0b-4797-8e36-1dbc21f897f4" providerId="ADAL" clId="{DC67FFBB-DC2A-4CD2-8217-7303F733282A}" dt="2023-11-08T08:55:33.987" v="2651" actId="20577"/>
          <ac:spMkLst>
            <pc:docMk/>
            <pc:sldMk cId="2238257184" sldId="261"/>
            <ac:spMk id="11" creationId="{D79F799A-9A95-CF52-6CED-D0142CD5FF72}"/>
          </ac:spMkLst>
        </pc:spChg>
        <pc:spChg chg="add mod">
          <ac:chgData name="Marcin Menkes" userId="c867cd63-af0b-4797-8e36-1dbc21f897f4" providerId="ADAL" clId="{DC67FFBB-DC2A-4CD2-8217-7303F733282A}" dt="2023-11-08T08:56:43.503" v="2677" actId="14100"/>
          <ac:spMkLst>
            <pc:docMk/>
            <pc:sldMk cId="2238257184" sldId="261"/>
            <ac:spMk id="13" creationId="{829BC4BB-4CB4-D7D8-3C79-834AEE5CEF86}"/>
          </ac:spMkLst>
        </pc:spChg>
        <pc:spChg chg="add mod">
          <ac:chgData name="Marcin Menkes" userId="c867cd63-af0b-4797-8e36-1dbc21f897f4" providerId="ADAL" clId="{DC67FFBB-DC2A-4CD2-8217-7303F733282A}" dt="2023-11-08T08:56:53.477" v="2679" actId="1076"/>
          <ac:spMkLst>
            <pc:docMk/>
            <pc:sldMk cId="2238257184" sldId="261"/>
            <ac:spMk id="14" creationId="{8C477326-FFAF-27A1-C8EA-B91B5C920E79}"/>
          </ac:spMkLst>
        </pc:spChg>
        <pc:spChg chg="add mod">
          <ac:chgData name="Marcin Menkes" userId="c867cd63-af0b-4797-8e36-1dbc21f897f4" providerId="ADAL" clId="{DC67FFBB-DC2A-4CD2-8217-7303F733282A}" dt="2023-11-08T11:27:30.658" v="2992" actId="1076"/>
          <ac:spMkLst>
            <pc:docMk/>
            <pc:sldMk cId="2238257184" sldId="261"/>
            <ac:spMk id="15" creationId="{BAC30385-7479-9FC4-B28A-DE33D6B72B16}"/>
          </ac:spMkLst>
        </pc:spChg>
      </pc:sldChg>
      <pc:sldChg chg="addSp delSp modSp new mod setBg">
        <pc:chgData name="Marcin Menkes" userId="c867cd63-af0b-4797-8e36-1dbc21f897f4" providerId="ADAL" clId="{DC67FFBB-DC2A-4CD2-8217-7303F733282A}" dt="2023-11-08T15:36:41.886" v="3965" actId="207"/>
        <pc:sldMkLst>
          <pc:docMk/>
          <pc:sldMk cId="714245830" sldId="262"/>
        </pc:sldMkLst>
        <pc:spChg chg="mod">
          <ac:chgData name="Marcin Menkes" userId="c867cd63-af0b-4797-8e36-1dbc21f897f4" providerId="ADAL" clId="{DC67FFBB-DC2A-4CD2-8217-7303F733282A}" dt="2023-11-08T15:35:42.842" v="3943" actId="1076"/>
          <ac:spMkLst>
            <pc:docMk/>
            <pc:sldMk cId="714245830" sldId="262"/>
            <ac:spMk id="2" creationId="{A30F85E1-D7C9-54B7-1005-B65D5900361B}"/>
          </ac:spMkLst>
        </pc:spChg>
        <pc:spChg chg="mod">
          <ac:chgData name="Marcin Menkes" userId="c867cd63-af0b-4797-8e36-1dbc21f897f4" providerId="ADAL" clId="{DC67FFBB-DC2A-4CD2-8217-7303F733282A}" dt="2023-11-08T15:36:41.886" v="3965" actId="207"/>
          <ac:spMkLst>
            <pc:docMk/>
            <pc:sldMk cId="714245830" sldId="262"/>
            <ac:spMk id="3" creationId="{1481435D-35DB-0596-3C5E-A2ACC25EA3F2}"/>
          </ac:spMkLst>
        </pc:spChg>
        <pc:spChg chg="add del">
          <ac:chgData name="Marcin Menkes" userId="c867cd63-af0b-4797-8e36-1dbc21f897f4" providerId="ADAL" clId="{DC67FFBB-DC2A-4CD2-8217-7303F733282A}" dt="2023-11-08T15:35:21.872" v="3937" actId="26606"/>
          <ac:spMkLst>
            <pc:docMk/>
            <pc:sldMk cId="714245830" sldId="262"/>
            <ac:spMk id="9" creationId="{C0763A76-9F1C-4FC5-82B7-DD475DA461B2}"/>
          </ac:spMkLst>
        </pc:spChg>
        <pc:spChg chg="add del">
          <ac:chgData name="Marcin Menkes" userId="c867cd63-af0b-4797-8e36-1dbc21f897f4" providerId="ADAL" clId="{DC67FFBB-DC2A-4CD2-8217-7303F733282A}" dt="2023-11-08T15:35:21.872" v="3937" actId="26606"/>
          <ac:spMkLst>
            <pc:docMk/>
            <pc:sldMk cId="714245830" sldId="262"/>
            <ac:spMk id="11" creationId="{E81BF4F6-F2CF-4984-9D14-D6966D92F99F}"/>
          </ac:spMkLst>
        </pc:spChg>
        <pc:spChg chg="add del">
          <ac:chgData name="Marcin Menkes" userId="c867cd63-af0b-4797-8e36-1dbc21f897f4" providerId="ADAL" clId="{DC67FFBB-DC2A-4CD2-8217-7303F733282A}" dt="2023-11-08T15:35:35.717" v="3940" actId="26606"/>
          <ac:spMkLst>
            <pc:docMk/>
            <pc:sldMk cId="714245830" sldId="262"/>
            <ac:spMk id="23" creationId="{C0763A76-9F1C-4FC5-82B7-DD475DA461B2}"/>
          </ac:spMkLst>
        </pc:spChg>
        <pc:spChg chg="add del">
          <ac:chgData name="Marcin Menkes" userId="c867cd63-af0b-4797-8e36-1dbc21f897f4" providerId="ADAL" clId="{DC67FFBB-DC2A-4CD2-8217-7303F733282A}" dt="2023-11-08T15:35:35.717" v="3940" actId="26606"/>
          <ac:spMkLst>
            <pc:docMk/>
            <pc:sldMk cId="714245830" sldId="262"/>
            <ac:spMk id="25" creationId="{E81BF4F6-F2CF-4984-9D14-D6966D92F99F}"/>
          </ac:spMkLst>
        </pc:spChg>
        <pc:grpChg chg="add del">
          <ac:chgData name="Marcin Menkes" userId="c867cd63-af0b-4797-8e36-1dbc21f897f4" providerId="ADAL" clId="{DC67FFBB-DC2A-4CD2-8217-7303F733282A}" dt="2023-11-08T15:35:35.727" v="3941" actId="26606"/>
          <ac:grpSpMkLst>
            <pc:docMk/>
            <pc:sldMk cId="714245830" sldId="262"/>
            <ac:grpSpMk id="16" creationId="{8CE57D37-C2D0-066B-1AE3-6F4244344F27}"/>
          </ac:grpSpMkLst>
        </pc:grpChg>
        <pc:grpChg chg="add">
          <ac:chgData name="Marcin Menkes" userId="c867cd63-af0b-4797-8e36-1dbc21f897f4" providerId="ADAL" clId="{DC67FFBB-DC2A-4CD2-8217-7303F733282A}" dt="2023-11-08T15:35:35.727" v="3941" actId="26606"/>
          <ac:grpSpMkLst>
            <pc:docMk/>
            <pc:sldMk cId="714245830" sldId="262"/>
            <ac:grpSpMk id="27" creationId="{8CE57D37-C2D0-066B-1AE3-6F4244344F27}"/>
          </ac:grpSpMkLst>
        </pc:grpChg>
        <pc:picChg chg="add mod">
          <ac:chgData name="Marcin Menkes" userId="c867cd63-af0b-4797-8e36-1dbc21f897f4" providerId="ADAL" clId="{DC67FFBB-DC2A-4CD2-8217-7303F733282A}" dt="2023-11-08T15:35:35.717" v="3940" actId="26606"/>
          <ac:picMkLst>
            <pc:docMk/>
            <pc:sldMk cId="714245830" sldId="262"/>
            <ac:picMk id="5" creationId="{28BD1533-06EF-B9A1-EC38-D00A8FB5AB67}"/>
          </ac:picMkLst>
        </pc:picChg>
      </pc:sldChg>
      <pc:sldChg chg="addSp delSp modSp new del mod setBg modNotesTx">
        <pc:chgData name="Marcin Menkes" userId="c867cd63-af0b-4797-8e36-1dbc21f897f4" providerId="ADAL" clId="{DC67FFBB-DC2A-4CD2-8217-7303F733282A}" dt="2023-10-31T16:07:51.551" v="1458" actId="47"/>
        <pc:sldMkLst>
          <pc:docMk/>
          <pc:sldMk cId="3692020890" sldId="262"/>
        </pc:sldMkLst>
        <pc:spChg chg="del">
          <ac:chgData name="Marcin Menkes" userId="c867cd63-af0b-4797-8e36-1dbc21f897f4" providerId="ADAL" clId="{DC67FFBB-DC2A-4CD2-8217-7303F733282A}" dt="2023-10-30T17:29:20.671" v="1209" actId="26606"/>
          <ac:spMkLst>
            <pc:docMk/>
            <pc:sldMk cId="3692020890" sldId="262"/>
            <ac:spMk id="2" creationId="{2A483873-E3B9-A4DA-993E-DC05357766DA}"/>
          </ac:spMkLst>
        </pc:spChg>
        <pc:spChg chg="add mod">
          <ac:chgData name="Marcin Menkes" userId="c867cd63-af0b-4797-8e36-1dbc21f897f4" providerId="ADAL" clId="{DC67FFBB-DC2A-4CD2-8217-7303F733282A}" dt="2023-10-31T16:07:03.929" v="1444" actId="21"/>
          <ac:spMkLst>
            <pc:docMk/>
            <pc:sldMk cId="3692020890" sldId="262"/>
            <ac:spMk id="2" creationId="{8C7D4052-90AD-41BB-1461-9953D320B151}"/>
          </ac:spMkLst>
        </pc:spChg>
        <pc:spChg chg="del">
          <ac:chgData name="Marcin Menkes" userId="c867cd63-af0b-4797-8e36-1dbc21f897f4" providerId="ADAL" clId="{DC67FFBB-DC2A-4CD2-8217-7303F733282A}" dt="2023-10-30T17:29:09.629" v="1195"/>
          <ac:spMkLst>
            <pc:docMk/>
            <pc:sldMk cId="3692020890" sldId="262"/>
            <ac:spMk id="3" creationId="{B623F578-BFD7-D5AA-2356-C5EB9C51DF29}"/>
          </ac:spMkLst>
        </pc:spChg>
        <pc:spChg chg="add del mod">
          <ac:chgData name="Marcin Menkes" userId="c867cd63-af0b-4797-8e36-1dbc21f897f4" providerId="ADAL" clId="{DC67FFBB-DC2A-4CD2-8217-7303F733282A}" dt="2023-10-31T16:07:45.976" v="1456"/>
          <ac:spMkLst>
            <pc:docMk/>
            <pc:sldMk cId="3692020890" sldId="262"/>
            <ac:spMk id="5" creationId="{B91DC0DA-62D4-CB98-4052-2BFC867E7C37}"/>
          </ac:spMkLst>
        </pc:spChg>
        <pc:grpChg chg="add">
          <ac:chgData name="Marcin Menkes" userId="c867cd63-af0b-4797-8e36-1dbc21f897f4" providerId="ADAL" clId="{DC67FFBB-DC2A-4CD2-8217-7303F733282A}" dt="2023-10-30T17:29:20.671" v="1209" actId="26606"/>
          <ac:grpSpMkLst>
            <pc:docMk/>
            <pc:sldMk cId="3692020890" sldId="262"/>
            <ac:grpSpMk id="3079" creationId="{A182C109-9E4C-3C96-8794-9411573CBDAF}"/>
          </ac:grpSpMkLst>
        </pc:grpChg>
        <pc:picChg chg="add del mod">
          <ac:chgData name="Marcin Menkes" userId="c867cd63-af0b-4797-8e36-1dbc21f897f4" providerId="ADAL" clId="{DC67FFBB-DC2A-4CD2-8217-7303F733282A}" dt="2023-10-31T16:07:03.929" v="1444" actId="21"/>
          <ac:picMkLst>
            <pc:docMk/>
            <pc:sldMk cId="3692020890" sldId="262"/>
            <ac:picMk id="3074" creationId="{27C727BA-4A82-14C0-8D79-23B00F6C3F4A}"/>
          </ac:picMkLst>
        </pc:picChg>
      </pc:sldChg>
      <pc:sldChg chg="addSp delSp modSp new mod">
        <pc:chgData name="Marcin Menkes" userId="c867cd63-af0b-4797-8e36-1dbc21f897f4" providerId="ADAL" clId="{DC67FFBB-DC2A-4CD2-8217-7303F733282A}" dt="2023-11-08T08:50:06.163" v="2534" actId="20577"/>
        <pc:sldMkLst>
          <pc:docMk/>
          <pc:sldMk cId="502504106" sldId="263"/>
        </pc:sldMkLst>
        <pc:spChg chg="mod ord">
          <ac:chgData name="Marcin Menkes" userId="c867cd63-af0b-4797-8e36-1dbc21f897f4" providerId="ADAL" clId="{DC67FFBB-DC2A-4CD2-8217-7303F733282A}" dt="2023-11-08T08:50:06.163" v="2534" actId="20577"/>
          <ac:spMkLst>
            <pc:docMk/>
            <pc:sldMk cId="502504106" sldId="263"/>
            <ac:spMk id="2" creationId="{E01184E9-A8E8-5D2C-31CA-F3A83156D95C}"/>
          </ac:spMkLst>
        </pc:spChg>
        <pc:spChg chg="del">
          <ac:chgData name="Marcin Menkes" userId="c867cd63-af0b-4797-8e36-1dbc21f897f4" providerId="ADAL" clId="{DC67FFBB-DC2A-4CD2-8217-7303F733282A}" dt="2023-11-08T08:36:44.690" v="2285" actId="478"/>
          <ac:spMkLst>
            <pc:docMk/>
            <pc:sldMk cId="502504106" sldId="263"/>
            <ac:spMk id="3" creationId="{64E2459F-A91D-40C1-616B-3D408A985DE6}"/>
          </ac:spMkLst>
        </pc:spChg>
        <pc:spChg chg="del">
          <ac:chgData name="Marcin Menkes" userId="c867cd63-af0b-4797-8e36-1dbc21f897f4" providerId="ADAL" clId="{DC67FFBB-DC2A-4CD2-8217-7303F733282A}" dt="2023-11-08T08:36:39.616" v="2284"/>
          <ac:spMkLst>
            <pc:docMk/>
            <pc:sldMk cId="502504106" sldId="263"/>
            <ac:spMk id="4" creationId="{82D1180E-D862-B401-AA04-CE1725F20DBD}"/>
          </ac:spMkLst>
        </pc:spChg>
        <pc:spChg chg="del">
          <ac:chgData name="Marcin Menkes" userId="c867cd63-af0b-4797-8e36-1dbc21f897f4" providerId="ADAL" clId="{DC67FFBB-DC2A-4CD2-8217-7303F733282A}" dt="2023-11-08T08:38:18.085" v="2375" actId="478"/>
          <ac:spMkLst>
            <pc:docMk/>
            <pc:sldMk cId="502504106" sldId="263"/>
            <ac:spMk id="5" creationId="{C9708C19-0845-1CC4-3068-3B642E792800}"/>
          </ac:spMkLst>
        </pc:spChg>
        <pc:spChg chg="del">
          <ac:chgData name="Marcin Menkes" userId="c867cd63-af0b-4797-8e36-1dbc21f897f4" providerId="ADAL" clId="{DC67FFBB-DC2A-4CD2-8217-7303F733282A}" dt="2023-11-08T08:38:19.598" v="2376"/>
          <ac:spMkLst>
            <pc:docMk/>
            <pc:sldMk cId="502504106" sldId="263"/>
            <ac:spMk id="6" creationId="{368F47EA-EB03-C8BA-1A57-EDCF86BAA9B6}"/>
          </ac:spMkLst>
        </pc:spChg>
        <pc:picChg chg="add mod">
          <ac:chgData name="Marcin Menkes" userId="c867cd63-af0b-4797-8e36-1dbc21f897f4" providerId="ADAL" clId="{DC67FFBB-DC2A-4CD2-8217-7303F733282A}" dt="2023-11-08T08:38:33.941" v="2381" actId="1076"/>
          <ac:picMkLst>
            <pc:docMk/>
            <pc:sldMk cId="502504106" sldId="263"/>
            <ac:picMk id="7" creationId="{5B0051CF-6319-693A-0D40-5191322BCFCC}"/>
          </ac:picMkLst>
        </pc:picChg>
        <pc:picChg chg="add mod">
          <ac:chgData name="Marcin Menkes" userId="c867cd63-af0b-4797-8e36-1dbc21f897f4" providerId="ADAL" clId="{DC67FFBB-DC2A-4CD2-8217-7303F733282A}" dt="2023-11-08T08:38:45.463" v="2384" actId="14100"/>
          <ac:picMkLst>
            <pc:docMk/>
            <pc:sldMk cId="502504106" sldId="263"/>
            <ac:picMk id="8" creationId="{2F8DF2BF-97F0-A718-70DB-935363F641C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B2D94-200F-4E2C-8AF0-A78D856E4B36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9D810-05A6-448A-A011-D85C9A8717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3047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about.bnef.com%2Fblog%2Fa-record-495-billion-invested-in-renewable-energy-in-2022%2F&amp;psig=AOvVaw0uzhtInacebO-xNFMyTk-R&amp;ust=1698773268807000&amp;source=images&amp;cd=vfe&amp;opi=89978449&amp;ved=0CBQQjhxqFwoTCPCOotylnoIDFQAAAAAdAAAAABAo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F9D810-05A6-448A-A011-D85C9A871793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6399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effectLst/>
                <a:latin typeface="Google Sans"/>
                <a:hlinkClick r:id="rId3"/>
              </a:rPr>
              <a:t>A Record $495 Billion Invested in Renewable Energy in 2022 | </a:t>
            </a:r>
            <a:r>
              <a:rPr lang="en-US" b="0" i="0" u="none" strike="noStrike" dirty="0" err="1">
                <a:effectLst/>
                <a:latin typeface="Google Sans"/>
                <a:hlinkClick r:id="rId3"/>
              </a:rPr>
              <a:t>BloombergNEF</a:t>
            </a:r>
            <a:endParaRPr lang="en-US" b="0" i="0" u="none" strike="noStrike" dirty="0">
              <a:effectLst/>
              <a:latin typeface="Google Sans"/>
              <a:hlinkClick r:id="rId3"/>
            </a:endParaRPr>
          </a:p>
          <a:p>
            <a:endParaRPr lang="pl-PL" dirty="0"/>
          </a:p>
          <a:p>
            <a:endParaRPr lang="pl-PL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F9D810-05A6-448A-A011-D85C9A871793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0541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F9D810-05A6-448A-A011-D85C9A871793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3419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C25677-672B-19C2-04F5-FF3F5064E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33360B3-17FA-294A-85F1-BF641B028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C62F549-A5CC-6322-1D41-CD850E753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0208-CACA-4461-8379-55710F7E959D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53BFA66-73BF-13BF-7DFA-DA2B0B398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D948256-2C7F-02B7-01B2-A5C67181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D5B9-7125-4D02-9575-0AAB633B1D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1088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0F90A2-F1C8-D78E-9061-570BD108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8951912-8D17-5141-51E4-F98C839EEA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E627F31-0B3B-3E37-D0DB-0D69D575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0208-CACA-4461-8379-55710F7E959D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22CD82-BAED-C98A-E5FF-BCAD3B27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2812278-5E2E-9EF6-6F53-F4AE0630D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D5B9-7125-4D02-9575-0AAB633B1D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681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5B7B84D-5DEA-05CC-3DE2-EE4EE2C14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14796BF-0409-83D2-A72E-484D24D2C4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046537C-E7E8-81EE-5760-1C8A1E172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0208-CACA-4461-8379-55710F7E959D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0AF0711-EA92-092E-C76C-806B9B8E9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1342E1-E4C9-B231-01B2-A43E16500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D5B9-7125-4D02-9575-0AAB633B1D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8680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FD2BFE-8D2E-64D1-10B4-6E9A1FD19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DDB694-7E5A-5656-A538-D5F3AD95E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D5D310B-6829-2421-BFE4-379030923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0208-CACA-4461-8379-55710F7E959D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BA8FFC3-6353-57F8-C0FB-A2EDF8821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9E5A9E5-1A5F-DAFB-D397-25E289AD5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D5B9-7125-4D02-9575-0AAB633B1D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621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E4DE1B-30D1-98E7-4304-EBEBB203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CEAC8AD-BF65-9FA6-B88A-E8863E4C4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75BCF03-1528-9AAC-5351-7569A0C2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0208-CACA-4461-8379-55710F7E959D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039AF2B-119F-06DB-7189-400E91AD3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E290939-C017-9D07-F6F0-AB8D746E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D5B9-7125-4D02-9575-0AAB633B1D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3270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089B41-E5AB-6F27-0BBD-FA36AEC66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A23EEC-1E1E-B8F1-CD71-67FCC85BBF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7635BFB-2F6D-191A-58FB-2CE699D1E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2D1BF72-1925-6BC9-36A6-DA4F20EED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0208-CACA-4461-8379-55710F7E959D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168BD33-EA17-4542-A4BE-A9792DDFE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2557BB5-EBAC-BE1B-4375-EAAF47B1F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D5B9-7125-4D02-9575-0AAB633B1D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2970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A0A75F-8F21-CEA2-AA2A-4FC2186DB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547AE85-67BA-C0D8-222C-FFE3E52A0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7F75CCA-6F55-CD48-96A0-97908DAE8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7BB6630-AA31-5636-9303-2B76594221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9B8DCAB-8699-3DCC-7A55-53EF9B2BE1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213650E-BA39-5D21-7F61-B00D249F5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0208-CACA-4461-8379-55710F7E959D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CBC7939-D234-9E4D-5BEC-8F447ACBC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3CBEFED-7B86-ED58-94F3-9107B2CB9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D5B9-7125-4D02-9575-0AAB633B1D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415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D2CB10-669B-A9F3-71C6-3EF4C35F5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1B7F3AB-2BBE-47D4-6D09-5CAFEB60F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0208-CACA-4461-8379-55710F7E959D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6328F6A-F11F-3B95-C62D-61506CD95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7BE9F34-2F9E-645B-CAEA-85C1BF4E9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D5B9-7125-4D02-9575-0AAB633B1D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9743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765B837-9897-4578-DBE8-68B085C8C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0208-CACA-4461-8379-55710F7E959D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BF50E34-09D9-2FC2-2540-529A85D8C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199C725-789E-BF14-9F20-DDF966765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D5B9-7125-4D02-9575-0AAB633B1D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6529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E5A3A9-1DCE-0BB2-4B64-E2BCAACBC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E3FBB0-1DE9-6CFB-D95D-6AAC5B9D1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98DCE41-55B2-A5CC-F78C-385A743B8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5E30F54-F0CE-C605-210D-E8EBAAF70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0208-CACA-4461-8379-55710F7E959D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3743344-D470-9A94-0FC7-DD75AC720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29F5E14-FE01-A196-840F-A3D0234BD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D5B9-7125-4D02-9575-0AAB633B1D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3646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A5A563-56BA-C416-FB0E-ED70E3B74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8091FC2-32AD-5466-4D0B-DA133EF9E6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D419F79-9636-B173-1830-511057769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70D8ADD-7A55-24E8-EFBC-7A6B7482D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B0208-CACA-4461-8379-55710F7E959D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2AED2CD-F75B-41FD-9267-73739C2E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23E6796-559C-CCA3-40B1-DA9777161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3D5B9-7125-4D02-9575-0AAB633B1D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0542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0B8EEB9-72BF-24B8-BADD-CD6EC1CF2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BFE7BD4-3FA4-5924-EB51-BF9F80BB8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71FA7FC-AFD9-0ADB-68A5-01072B6C26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B0208-CACA-4461-8379-55710F7E959D}" type="datetimeFigureOut">
              <a:rPr lang="pl-PL" smtClean="0"/>
              <a:t>08.11.2023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777915D-FFF3-A1EA-3C99-1BACD0606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5011E5-A0B3-FA5E-AC64-00381CDF2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3D5B9-7125-4D02-9575-0AAB633B1D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136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D85BA3-14B1-CF3B-A8F5-98A9A1CE4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2" b="1812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16A4CC4-3BF4-4DED-7DC9-4F772B7A23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Nuclear Fusion as a Black Swan in the IIL Framework for Sustainable Energy</a:t>
            </a:r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3B38B03-5EAA-CADD-199C-3D09D8053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2281589"/>
          </a:xfrm>
        </p:spPr>
        <p:txBody>
          <a:bodyPr>
            <a:normAutofit/>
          </a:bodyPr>
          <a:lstStyle/>
          <a:p>
            <a:r>
              <a:rPr lang="pl-PL" sz="2000" dirty="0">
                <a:solidFill>
                  <a:srgbClr val="FFFFFF"/>
                </a:solidFill>
              </a:rPr>
              <a:t>prof. SGH dr hab. Marcin J. Menkes</a:t>
            </a:r>
          </a:p>
          <a:p>
            <a:endParaRPr lang="pl-PL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Sustainable Development as Fundamental Pillar of Economic Governance and Public Affairs</a:t>
            </a:r>
            <a:endParaRPr lang="pl-PL" sz="2000" dirty="0">
              <a:solidFill>
                <a:srgbClr val="FFFFFF"/>
              </a:solidFill>
            </a:endParaRPr>
          </a:p>
          <a:p>
            <a:r>
              <a:rPr lang="pl-PL" sz="2000" dirty="0">
                <a:solidFill>
                  <a:srgbClr val="FFFFFF"/>
                </a:solidFill>
              </a:rPr>
              <a:t>Ravenna, 9-10 </a:t>
            </a:r>
            <a:r>
              <a:rPr lang="pl-PL" sz="2000" dirty="0" err="1">
                <a:solidFill>
                  <a:srgbClr val="FFFFFF"/>
                </a:solidFill>
              </a:rPr>
              <a:t>November</a:t>
            </a:r>
            <a:r>
              <a:rPr lang="pl-PL" sz="2000" dirty="0">
                <a:solidFill>
                  <a:srgbClr val="FFFFFF"/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976703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Obraz zawierający tekst, zrzut ekranu, oprogramowanie, Strona internetowa&#10;&#10;Opis wygenerowany automatycznie">
            <a:extLst>
              <a:ext uri="{FF2B5EF4-FFF2-40B4-BE49-F238E27FC236}">
                <a16:creationId xmlns:a16="http://schemas.microsoft.com/office/drawing/2014/main" id="{5B0051CF-6319-693A-0D40-5191322BCF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90505" y="365382"/>
            <a:ext cx="4699280" cy="6127493"/>
          </a:xfrm>
          <a:prstGeom prst="rect">
            <a:avLst/>
          </a:prstGeom>
        </p:spPr>
      </p:pic>
      <p:pic>
        <p:nvPicPr>
          <p:cNvPr id="8" name="Symbol zastępczy zawartości 7" descr="Obraz zawierający tekst, elektronika, zrzut ekranu, oprogramowanie&#10;&#10;Opis wygenerowany automatycznie">
            <a:extLst>
              <a:ext uri="{FF2B5EF4-FFF2-40B4-BE49-F238E27FC236}">
                <a16:creationId xmlns:a16="http://schemas.microsoft.com/office/drawing/2014/main" id="{2F8DF2BF-97F0-A718-70DB-935363F641C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02251" y="354874"/>
            <a:ext cx="4649961" cy="610554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01184E9-A8E8-5D2C-31CA-F3A83156D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755" y="354874"/>
            <a:ext cx="10515600" cy="13255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l-PL" dirty="0"/>
              <a:t>ENERGY GENERATION DRAMA, ACT I</a:t>
            </a:r>
          </a:p>
        </p:txBody>
      </p:sp>
    </p:spTree>
    <p:extLst>
      <p:ext uri="{BB962C8B-B14F-4D97-AF65-F5344CB8AC3E}">
        <p14:creationId xmlns:p14="http://schemas.microsoft.com/office/powerpoint/2010/main" val="502504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A Global Breakdown of Greenhouse Gas Emissions by Sector">
            <a:extLst>
              <a:ext uri="{FF2B5EF4-FFF2-40B4-BE49-F238E27FC236}">
                <a16:creationId xmlns:a16="http://schemas.microsoft.com/office/drawing/2014/main" id="{6EB48530-7B39-346D-4577-5EF1C98BA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552" y="1537455"/>
            <a:ext cx="5445283" cy="5145790"/>
          </a:xfrm>
          <a:prstGeom prst="rect">
            <a:avLst/>
          </a:prstGeom>
          <a:noFill/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A5FF831-A04B-0355-EF09-E27793975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888" y="2354698"/>
            <a:ext cx="6734412" cy="3804942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3C6466A6-CD94-B715-92BE-A8E4DC1352D3}"/>
              </a:ext>
            </a:extLst>
          </p:cNvPr>
          <p:cNvSpPr txBox="1">
            <a:spLocks/>
          </p:cNvSpPr>
          <p:nvPr/>
        </p:nvSpPr>
        <p:spPr>
          <a:xfrm>
            <a:off x="397661" y="93616"/>
            <a:ext cx="10515600" cy="13255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ENERGY GENERATION DRAMA, ACT II</a:t>
            </a:r>
          </a:p>
        </p:txBody>
      </p:sp>
    </p:spTree>
    <p:extLst>
      <p:ext uri="{BB962C8B-B14F-4D97-AF65-F5344CB8AC3E}">
        <p14:creationId xmlns:p14="http://schemas.microsoft.com/office/powerpoint/2010/main" val="2676455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77265C-306D-377E-F673-3AD60AC80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046" y="1406769"/>
            <a:ext cx="4967573" cy="5261450"/>
          </a:xfrm>
        </p:spPr>
        <p:txBody>
          <a:bodyPr anchor="t">
            <a:normAutofit/>
          </a:bodyPr>
          <a:lstStyle/>
          <a:p>
            <a:pPr algn="l">
              <a:buFont typeface="+mj-lt"/>
              <a:buAutoNum type="arabicPeriod"/>
            </a:pPr>
            <a:r>
              <a:rPr lang="en-US" sz="1600" b="1" i="0" dirty="0">
                <a:solidFill>
                  <a:srgbClr val="374151"/>
                </a:solidFill>
                <a:effectLst/>
                <a:latin typeface="Söhne"/>
              </a:rPr>
              <a:t>Economic Factors</a:t>
            </a:r>
            <a:r>
              <a:rPr lang="en-US" sz="1600" b="0" i="0" dirty="0">
                <a:solidFill>
                  <a:srgbClr val="374151"/>
                </a:solidFill>
                <a:effectLst/>
                <a:latin typeface="Söhne"/>
              </a:rPr>
              <a:t>:</a:t>
            </a:r>
            <a:r>
              <a:rPr lang="pl-PL" sz="16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pl-PL" sz="1400" b="0" i="0" dirty="0" err="1">
                <a:solidFill>
                  <a:srgbClr val="374151"/>
                </a:solidFill>
                <a:effectLst/>
                <a:latin typeface="Söhne"/>
              </a:rPr>
              <a:t>prices</a:t>
            </a:r>
            <a:r>
              <a:rPr lang="pl-PL" sz="1400" b="0" i="0" dirty="0">
                <a:solidFill>
                  <a:srgbClr val="374151"/>
                </a:solidFill>
                <a:effectLst/>
                <a:latin typeface="Söhne"/>
              </a:rPr>
              <a:t> v</a:t>
            </a:r>
            <a:r>
              <a:rPr lang="en-US" sz="1400" b="0" i="0" dirty="0" err="1">
                <a:solidFill>
                  <a:srgbClr val="374151"/>
                </a:solidFill>
                <a:effectLst/>
                <a:latin typeface="Söhne"/>
              </a:rPr>
              <a:t>olatility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pl-PL" sz="1400" b="0" i="0" dirty="0" err="1">
                <a:solidFill>
                  <a:srgbClr val="374151"/>
                </a:solidFill>
                <a:effectLst/>
                <a:latin typeface="Söhne"/>
              </a:rPr>
              <a:t>e.g</a:t>
            </a:r>
            <a:r>
              <a:rPr lang="pl-PL" sz="14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Söhne"/>
              </a:rPr>
              <a:t>oil </a:t>
            </a:r>
            <a:r>
              <a:rPr lang="pl-PL" sz="1400" b="0" i="0" dirty="0">
                <a:solidFill>
                  <a:srgbClr val="374151"/>
                </a:solidFill>
                <a:effectLst/>
                <a:latin typeface="Söhne"/>
              </a:rPr>
              <a:t>vs.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Söhne"/>
              </a:rPr>
              <a:t> natural gas.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rgbClr val="374151"/>
                </a:solidFill>
                <a:latin typeface="Söhne"/>
              </a:rPr>
              <a:t>Infrastructure Needs</a:t>
            </a:r>
            <a:r>
              <a:rPr lang="en-US" sz="1600" dirty="0">
                <a:solidFill>
                  <a:srgbClr val="374151"/>
                </a:solidFill>
                <a:latin typeface="Söhne"/>
              </a:rPr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1400" b="1" dirty="0">
                <a:solidFill>
                  <a:srgbClr val="374151"/>
                </a:solidFill>
                <a:latin typeface="Söhne"/>
              </a:rPr>
              <a:t>Aging Infrastructure</a:t>
            </a:r>
            <a:endParaRPr lang="en-US" sz="1400" dirty="0">
              <a:solidFill>
                <a:srgbClr val="374151"/>
              </a:solidFill>
              <a:latin typeface="Söhne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en-US" sz="1400" b="1" dirty="0">
                <a:solidFill>
                  <a:srgbClr val="374151"/>
                </a:solidFill>
                <a:latin typeface="Söhne"/>
              </a:rPr>
              <a:t>Expansion and Growth</a:t>
            </a:r>
            <a:r>
              <a:rPr lang="en-US" sz="1400" dirty="0">
                <a:solidFill>
                  <a:srgbClr val="374151"/>
                </a:solidFill>
                <a:latin typeface="Söhne"/>
              </a:rPr>
              <a:t>: Expanding access</a:t>
            </a:r>
            <a:r>
              <a:rPr lang="pl-PL" sz="14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en-US" sz="1400" dirty="0">
                <a:solidFill>
                  <a:srgbClr val="374151"/>
                </a:solidFill>
                <a:latin typeface="Söhne"/>
              </a:rPr>
              <a:t>urbanization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rgbClr val="374151"/>
                </a:solidFill>
                <a:latin typeface="Söhne"/>
              </a:rPr>
              <a:t>Energy Transition</a:t>
            </a:r>
            <a:r>
              <a:rPr lang="pl-PL" sz="1600" dirty="0">
                <a:solidFill>
                  <a:srgbClr val="374151"/>
                </a:solidFill>
                <a:latin typeface="Söhne"/>
              </a:rPr>
              <a:t> 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rgbClr val="374151"/>
                </a:solidFill>
                <a:latin typeface="Söhne"/>
              </a:rPr>
              <a:t>Technological Advancements</a:t>
            </a:r>
            <a:r>
              <a:rPr lang="en-US" sz="1600" dirty="0">
                <a:solidFill>
                  <a:srgbClr val="374151"/>
                </a:solidFill>
                <a:latin typeface="Söhne"/>
              </a:rPr>
              <a:t>:</a:t>
            </a:r>
            <a:r>
              <a:rPr lang="pl-PL" sz="16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US" sz="1400" dirty="0">
                <a:solidFill>
                  <a:srgbClr val="374151"/>
                </a:solidFill>
                <a:latin typeface="Söhne"/>
              </a:rPr>
              <a:t>energy storage, grid management, energy efficiency.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rgbClr val="374151"/>
                </a:solidFill>
                <a:latin typeface="Söhne"/>
              </a:rPr>
              <a:t>Consumer Preferences</a:t>
            </a:r>
            <a:r>
              <a:rPr lang="en-US" sz="1400" dirty="0">
                <a:solidFill>
                  <a:srgbClr val="374151"/>
                </a:solidFill>
                <a:latin typeface="Söhne"/>
              </a:rPr>
              <a:t>:</a:t>
            </a:r>
            <a:r>
              <a:rPr lang="pl-PL" sz="1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pl-PL" sz="1400" dirty="0" err="1">
                <a:solidFill>
                  <a:srgbClr val="374151"/>
                </a:solidFill>
                <a:latin typeface="Söhne"/>
              </a:rPr>
              <a:t>including</a:t>
            </a:r>
            <a:r>
              <a:rPr lang="pl-PL" sz="1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pl-PL" sz="1400" dirty="0" err="1">
                <a:solidFill>
                  <a:srgbClr val="374151"/>
                </a:solidFill>
                <a:latin typeface="Söhne"/>
              </a:rPr>
              <a:t>environmental</a:t>
            </a:r>
            <a:r>
              <a:rPr lang="pl-PL" sz="1400" dirty="0">
                <a:solidFill>
                  <a:srgbClr val="374151"/>
                </a:solidFill>
                <a:latin typeface="Söhne"/>
              </a:rPr>
              <a:t> &amp; </a:t>
            </a:r>
            <a:r>
              <a:rPr lang="pl-PL" sz="1400" dirty="0" err="1">
                <a:solidFill>
                  <a:srgbClr val="374151"/>
                </a:solidFill>
                <a:latin typeface="Söhne"/>
              </a:rPr>
              <a:t>security</a:t>
            </a:r>
            <a:endParaRPr lang="en-US" sz="1400" dirty="0">
              <a:solidFill>
                <a:srgbClr val="374151"/>
              </a:solidFill>
              <a:latin typeface="Söhne"/>
            </a:endParaRPr>
          </a:p>
          <a:p>
            <a:pPr algn="l">
              <a:buFont typeface="+mj-lt"/>
              <a:buAutoNum type="arabicPeriod"/>
            </a:pPr>
            <a:r>
              <a:rPr lang="pl-PL" sz="1600" b="1" i="0" dirty="0">
                <a:solidFill>
                  <a:srgbClr val="374151"/>
                </a:solidFill>
                <a:effectLst/>
                <a:latin typeface="Söhne"/>
              </a:rPr>
              <a:t>(</a:t>
            </a:r>
            <a:r>
              <a:rPr lang="en-US" sz="1600" b="1" i="0" dirty="0">
                <a:solidFill>
                  <a:srgbClr val="374151"/>
                </a:solidFill>
                <a:effectLst/>
                <a:latin typeface="Söhne"/>
              </a:rPr>
              <a:t>Environmental</a:t>
            </a:r>
            <a:r>
              <a:rPr lang="pl-PL" sz="1600" b="1" i="0" dirty="0">
                <a:solidFill>
                  <a:srgbClr val="374151"/>
                </a:solidFill>
                <a:effectLst/>
                <a:latin typeface="Söhne"/>
              </a:rPr>
              <a:t>)</a:t>
            </a:r>
            <a:r>
              <a:rPr lang="en-US" sz="1600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pl-PL" sz="1600" b="1" i="0" dirty="0">
                <a:solidFill>
                  <a:srgbClr val="374151"/>
                </a:solidFill>
                <a:effectLst/>
                <a:latin typeface="Söhne"/>
              </a:rPr>
              <a:t>Policy </a:t>
            </a:r>
            <a:r>
              <a:rPr lang="en-US" sz="1600" b="1" i="0" dirty="0">
                <a:solidFill>
                  <a:srgbClr val="374151"/>
                </a:solidFill>
                <a:effectLst/>
                <a:latin typeface="Söhne"/>
              </a:rPr>
              <a:t>Considerations</a:t>
            </a:r>
            <a:r>
              <a:rPr lang="en-US" sz="1600" b="0" i="0" dirty="0">
                <a:solidFill>
                  <a:srgbClr val="374151"/>
                </a:solidFill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sz="1400" b="1" i="0" dirty="0">
                <a:solidFill>
                  <a:srgbClr val="374151"/>
                </a:solidFill>
                <a:effectLst/>
                <a:latin typeface="Söhne"/>
              </a:rPr>
              <a:t>Incentives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pl-PL" sz="1400" b="0" i="0" dirty="0" err="1">
                <a:solidFill>
                  <a:srgbClr val="374151"/>
                </a:solidFill>
                <a:effectLst/>
                <a:latin typeface="Söhne"/>
              </a:rPr>
              <a:t>e.g</a:t>
            </a:r>
            <a:r>
              <a:rPr lang="pl-PL" sz="14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Söhne"/>
              </a:rPr>
              <a:t>tax credits, subsidies, renewable energy targets</a:t>
            </a:r>
            <a:r>
              <a:rPr lang="pl-PL" sz="1400" b="0" i="0" dirty="0">
                <a:solidFill>
                  <a:srgbClr val="374151"/>
                </a:solidFill>
                <a:effectLst/>
                <a:latin typeface="Söhne"/>
              </a:rPr>
              <a:t>, cap &amp; trade</a:t>
            </a:r>
            <a:endParaRPr lang="en-US" sz="1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sz="1400" b="1" i="0" dirty="0">
                <a:solidFill>
                  <a:srgbClr val="374151"/>
                </a:solidFill>
                <a:effectLst/>
                <a:latin typeface="Söhne"/>
              </a:rPr>
              <a:t>Regulations</a:t>
            </a:r>
            <a:r>
              <a:rPr lang="pl-PL" sz="1400" b="1" dirty="0">
                <a:solidFill>
                  <a:srgbClr val="374151"/>
                </a:solidFill>
                <a:latin typeface="Söhne"/>
              </a:rPr>
              <a:t> </a:t>
            </a:r>
            <a:r>
              <a:rPr lang="pl-PL" sz="1400" dirty="0" err="1">
                <a:solidFill>
                  <a:srgbClr val="374151"/>
                </a:solidFill>
                <a:latin typeface="Söhne"/>
              </a:rPr>
              <a:t>change</a:t>
            </a:r>
            <a:r>
              <a:rPr lang="pl-PL" sz="1400" dirty="0">
                <a:solidFill>
                  <a:srgbClr val="374151"/>
                </a:solidFill>
                <a:latin typeface="Söhne"/>
              </a:rPr>
              <a:t>-of </a:t>
            </a:r>
            <a:r>
              <a:rPr lang="pl-PL" sz="1400" dirty="0" err="1">
                <a:solidFill>
                  <a:srgbClr val="374151"/>
                </a:solidFill>
                <a:latin typeface="Söhne"/>
              </a:rPr>
              <a:t>energy</a:t>
            </a:r>
            <a:r>
              <a:rPr lang="pl-PL" sz="1400" dirty="0">
                <a:solidFill>
                  <a:srgbClr val="374151"/>
                </a:solidFill>
                <a:latin typeface="Söhne"/>
              </a:rPr>
              <a:t> mix, CO</a:t>
            </a:r>
            <a:r>
              <a:rPr lang="pl-PL" sz="1400" baseline="-25000" dirty="0">
                <a:solidFill>
                  <a:srgbClr val="374151"/>
                </a:solidFill>
                <a:latin typeface="Söhne"/>
              </a:rPr>
              <a:t>2</a:t>
            </a:r>
            <a:r>
              <a:rPr lang="pl-PL" sz="1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pl-PL" sz="1400" dirty="0" err="1">
                <a:solidFill>
                  <a:srgbClr val="374151"/>
                </a:solidFill>
                <a:latin typeface="Söhne"/>
              </a:rPr>
              <a:t>caps</a:t>
            </a:r>
            <a:r>
              <a:rPr lang="pl-PL" sz="14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pl-PL" sz="1400" dirty="0" err="1">
                <a:solidFill>
                  <a:srgbClr val="374151"/>
                </a:solidFill>
                <a:latin typeface="Söhne"/>
              </a:rPr>
              <a:t>access</a:t>
            </a:r>
            <a:r>
              <a:rPr lang="pl-PL" sz="1400" dirty="0">
                <a:solidFill>
                  <a:srgbClr val="374151"/>
                </a:solidFill>
                <a:latin typeface="Söhne"/>
              </a:rPr>
              <a:t> to </a:t>
            </a:r>
            <a:r>
              <a:rPr lang="pl-PL" sz="1400" dirty="0" err="1">
                <a:solidFill>
                  <a:srgbClr val="374151"/>
                </a:solidFill>
                <a:latin typeface="Söhne"/>
              </a:rPr>
              <a:t>capital</a:t>
            </a:r>
            <a:endParaRPr lang="en-US" sz="1400" i="0" dirty="0">
              <a:solidFill>
                <a:srgbClr val="374151"/>
              </a:solidFill>
              <a:effectLst/>
              <a:latin typeface="Söhne"/>
            </a:endParaRPr>
          </a:p>
          <a:p>
            <a:pPr>
              <a:buFont typeface="+mj-lt"/>
              <a:buAutoNum type="arabicPeriod"/>
            </a:pPr>
            <a:r>
              <a:rPr lang="pl-PL" sz="1600" b="1" i="0" dirty="0">
                <a:solidFill>
                  <a:srgbClr val="374151"/>
                </a:solidFill>
                <a:effectLst/>
                <a:latin typeface="Söhne"/>
              </a:rPr>
              <a:t>(</a:t>
            </a:r>
            <a:r>
              <a:rPr lang="en-US" sz="1600" b="1" i="0" dirty="0">
                <a:solidFill>
                  <a:srgbClr val="374151"/>
                </a:solidFill>
                <a:effectLst/>
                <a:latin typeface="Söhne"/>
              </a:rPr>
              <a:t>Energy</a:t>
            </a:r>
            <a:r>
              <a:rPr lang="pl-PL" sz="1600" b="1" i="0" dirty="0">
                <a:solidFill>
                  <a:srgbClr val="374151"/>
                </a:solidFill>
                <a:effectLst/>
                <a:latin typeface="Söhne"/>
              </a:rPr>
              <a:t>)</a:t>
            </a:r>
            <a:r>
              <a:rPr lang="en-US" sz="1600" b="1" i="0" dirty="0">
                <a:solidFill>
                  <a:srgbClr val="374151"/>
                </a:solidFill>
                <a:effectLst/>
                <a:latin typeface="Söhne"/>
              </a:rPr>
              <a:t> Security</a:t>
            </a:r>
            <a:r>
              <a:rPr lang="en-US" sz="1600" b="0" i="0" dirty="0">
                <a:solidFill>
                  <a:srgbClr val="374151"/>
                </a:solidFill>
                <a:effectLst/>
                <a:latin typeface="Söhne"/>
              </a:rPr>
              <a:t>:</a:t>
            </a:r>
            <a:r>
              <a:rPr lang="pl-PL" sz="16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pl-PL" sz="1600" i="0" dirty="0">
                <a:solidFill>
                  <a:srgbClr val="374151"/>
                </a:solidFill>
                <a:effectLst/>
                <a:latin typeface="Söhne"/>
              </a:rPr>
              <a:t>d</a:t>
            </a:r>
            <a:r>
              <a:rPr lang="en-US" sz="1600" i="0" dirty="0" err="1">
                <a:solidFill>
                  <a:srgbClr val="374151"/>
                </a:solidFill>
                <a:effectLst/>
                <a:latin typeface="Söhne"/>
              </a:rPr>
              <a:t>iversification</a:t>
            </a:r>
            <a:endParaRPr lang="pl-PL" sz="1600" i="0" dirty="0">
              <a:solidFill>
                <a:srgbClr val="374151"/>
              </a:solidFill>
              <a:effectLst/>
              <a:latin typeface="Söhne"/>
            </a:endParaRPr>
          </a:p>
          <a:p>
            <a:pPr>
              <a:buFont typeface="+mj-lt"/>
              <a:buAutoNum type="arabicPeriod"/>
            </a:pPr>
            <a:r>
              <a:rPr lang="en-US" sz="1600" b="1" dirty="0">
                <a:solidFill>
                  <a:srgbClr val="374151"/>
                </a:solidFill>
                <a:latin typeface="Söhne"/>
              </a:rPr>
              <a:t>Geopolitical Factors</a:t>
            </a:r>
            <a:r>
              <a:rPr lang="en-US" sz="1600" dirty="0">
                <a:solidFill>
                  <a:srgbClr val="374151"/>
                </a:solidFill>
                <a:latin typeface="Söhne"/>
              </a:rPr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pl-PL" sz="1400" b="1" dirty="0">
                <a:solidFill>
                  <a:srgbClr val="374151"/>
                </a:solidFill>
                <a:latin typeface="Söhne"/>
              </a:rPr>
              <a:t>Access to r</a:t>
            </a:r>
            <a:r>
              <a:rPr lang="en-US" sz="1400" b="1" dirty="0" err="1">
                <a:solidFill>
                  <a:srgbClr val="374151"/>
                </a:solidFill>
                <a:latin typeface="Söhne"/>
              </a:rPr>
              <a:t>esource</a:t>
            </a:r>
            <a:r>
              <a:rPr lang="en-US" sz="1400" b="1" dirty="0">
                <a:solidFill>
                  <a:srgbClr val="374151"/>
                </a:solidFill>
                <a:latin typeface="Söhne"/>
              </a:rPr>
              <a:t> Availability</a:t>
            </a:r>
            <a:endParaRPr lang="en-US" sz="1400" dirty="0">
              <a:solidFill>
                <a:srgbClr val="374151"/>
              </a:solidFill>
              <a:latin typeface="Söhne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en-US" sz="1400" b="1" dirty="0">
                <a:solidFill>
                  <a:srgbClr val="374151"/>
                </a:solidFill>
                <a:latin typeface="Söhne"/>
              </a:rPr>
              <a:t>Geopolitical Stability</a:t>
            </a:r>
            <a:r>
              <a:rPr lang="pl-PL" sz="1400" dirty="0">
                <a:solidFill>
                  <a:srgbClr val="374151"/>
                </a:solidFill>
                <a:latin typeface="Söhne"/>
              </a:rPr>
              <a:t>: Russia, Middle East</a:t>
            </a:r>
            <a:r>
              <a:rPr lang="en-US" sz="1400" dirty="0">
                <a:solidFill>
                  <a:srgbClr val="374151"/>
                </a:solidFill>
                <a:latin typeface="Söhne"/>
              </a:rPr>
              <a:t>.</a:t>
            </a:r>
          </a:p>
          <a:p>
            <a:pPr algn="l">
              <a:buFont typeface="+mj-lt"/>
              <a:buAutoNum type="arabicPeriod"/>
            </a:pPr>
            <a:endParaRPr lang="en-US" sz="16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1AB09A1-AA84-24F7-D3D5-669DD93B9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942" y="2974312"/>
            <a:ext cx="4991767" cy="369390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2" descr="A Record $495 Billion Invested in Renewable Energy in 2022 | BloombergNEF">
            <a:extLst>
              <a:ext uri="{FF2B5EF4-FFF2-40B4-BE49-F238E27FC236}">
                <a16:creationId xmlns:a16="http://schemas.microsoft.com/office/drawing/2014/main" id="{AD4F8883-1E9C-F918-7D5C-25F20AE27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5" r="-1" b="1226"/>
          <a:stretch/>
        </p:blipFill>
        <p:spPr bwMode="auto">
          <a:xfrm>
            <a:off x="6417719" y="1516162"/>
            <a:ext cx="5023990" cy="260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40833732-A1DA-94DD-300B-E7CB13D2D566}"/>
              </a:ext>
            </a:extLst>
          </p:cNvPr>
          <p:cNvSpPr txBox="1">
            <a:spLocks/>
          </p:cNvSpPr>
          <p:nvPr/>
        </p:nvSpPr>
        <p:spPr>
          <a:xfrm>
            <a:off x="397661" y="93616"/>
            <a:ext cx="10515600" cy="13255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ENERGY INVESTMENT</a:t>
            </a:r>
          </a:p>
        </p:txBody>
      </p:sp>
    </p:spTree>
    <p:extLst>
      <p:ext uri="{BB962C8B-B14F-4D97-AF65-F5344CB8AC3E}">
        <p14:creationId xmlns:p14="http://schemas.microsoft.com/office/powerpoint/2010/main" val="2272755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82A85B1-553F-45E9-0CF4-D52A4A152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328" y="1681163"/>
            <a:ext cx="5157787" cy="823912"/>
          </a:xfrm>
        </p:spPr>
        <p:txBody>
          <a:bodyPr>
            <a:normAutofit lnSpcReduction="10000"/>
          </a:bodyPr>
          <a:lstStyle/>
          <a:p>
            <a:r>
              <a:rPr lang="pl-PL" dirty="0"/>
              <a:t>TECHNOLOGY </a:t>
            </a:r>
          </a:p>
          <a:p>
            <a:r>
              <a:rPr lang="pl-PL" dirty="0"/>
              <a:t>RISKS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12CEA63-060B-6A76-85BF-FEB04F76B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53783" y="1706987"/>
            <a:ext cx="4923157" cy="4695204"/>
          </a:xfrm>
        </p:spPr>
        <p:txBody>
          <a:bodyPr>
            <a:normAutofit/>
          </a:bodyPr>
          <a:lstStyle/>
          <a:p>
            <a:r>
              <a:rPr lang="pl-PL" dirty="0"/>
              <a:t>Dutch </a:t>
            </a:r>
            <a:r>
              <a:rPr lang="pl-PL" dirty="0" err="1">
                <a:solidFill>
                  <a:srgbClr val="92D050"/>
                </a:solidFill>
              </a:rPr>
              <a:t>good</a:t>
            </a:r>
            <a:r>
              <a:rPr lang="pl-PL" dirty="0">
                <a:solidFill>
                  <a:srgbClr val="92D050"/>
                </a:solidFill>
              </a:rPr>
              <a:t> </a:t>
            </a:r>
            <a:r>
              <a:rPr lang="pl-PL" dirty="0" err="1">
                <a:solidFill>
                  <a:srgbClr val="92D050"/>
                </a:solidFill>
              </a:rPr>
              <a:t>faith</a:t>
            </a:r>
            <a:r>
              <a:rPr lang="pl-PL" dirty="0">
                <a:solidFill>
                  <a:srgbClr val="92D05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coal</a:t>
            </a:r>
            <a:r>
              <a:rPr lang="pl-PL" dirty="0"/>
              <a:t> </a:t>
            </a:r>
            <a:r>
              <a:rPr lang="pl-PL" dirty="0" err="1"/>
              <a:t>fire</a:t>
            </a:r>
            <a:r>
              <a:rPr lang="pl-PL" dirty="0"/>
              <a:t> </a:t>
            </a:r>
            <a:r>
              <a:rPr lang="pl-PL" dirty="0" err="1"/>
              <a:t>generation</a:t>
            </a:r>
            <a:r>
              <a:rPr lang="pl-PL" dirty="0"/>
              <a:t> </a:t>
            </a:r>
            <a:r>
              <a:rPr lang="pl-PL" dirty="0" err="1"/>
              <a:t>pase</a:t>
            </a:r>
            <a:r>
              <a:rPr lang="pl-PL" dirty="0"/>
              <a:t>-out</a:t>
            </a:r>
          </a:p>
          <a:p>
            <a:pPr marL="0" indent="0">
              <a:buNone/>
            </a:pPr>
            <a:r>
              <a:rPr lang="pl-PL" sz="1900" dirty="0" err="1">
                <a:solidFill>
                  <a:srgbClr val="92D050"/>
                </a:solidFill>
              </a:rPr>
              <a:t>sustainability</a:t>
            </a:r>
            <a:endParaRPr lang="pl-PL" sz="1900" dirty="0">
              <a:solidFill>
                <a:srgbClr val="92D050"/>
              </a:solidFill>
            </a:endParaRPr>
          </a:p>
          <a:p>
            <a:endParaRPr lang="pl-PL" sz="500" dirty="0"/>
          </a:p>
          <a:p>
            <a:r>
              <a:rPr lang="pl-PL" dirty="0" err="1"/>
              <a:t>Ger</a:t>
            </a:r>
            <a:r>
              <a:rPr lang="pl-PL" dirty="0"/>
              <a:t>/Bel </a:t>
            </a:r>
            <a:r>
              <a:rPr lang="pl-PL" dirty="0" err="1">
                <a:solidFill>
                  <a:srgbClr val="92D050"/>
                </a:solidFill>
              </a:rPr>
              <a:t>good</a:t>
            </a:r>
            <a:r>
              <a:rPr lang="pl-PL" dirty="0">
                <a:solidFill>
                  <a:srgbClr val="92D050"/>
                </a:solidFill>
              </a:rPr>
              <a:t> </a:t>
            </a:r>
            <a:r>
              <a:rPr lang="pl-PL" dirty="0" err="1">
                <a:solidFill>
                  <a:srgbClr val="92D050"/>
                </a:solidFill>
              </a:rPr>
              <a:t>faith</a:t>
            </a:r>
            <a:r>
              <a:rPr lang="pl-PL" dirty="0">
                <a:solidFill>
                  <a:srgbClr val="92D050"/>
                </a:solidFill>
              </a:rPr>
              <a:t> </a:t>
            </a:r>
            <a:r>
              <a:rPr lang="pl-PL" dirty="0"/>
              <a:t>&amp; </a:t>
            </a:r>
            <a:r>
              <a:rPr lang="pl-PL" dirty="0" err="1">
                <a:solidFill>
                  <a:srgbClr val="92D050"/>
                </a:solidFill>
              </a:rPr>
              <a:t>nuclear</a:t>
            </a:r>
            <a:r>
              <a:rPr lang="pl-PL" dirty="0"/>
              <a:t> </a:t>
            </a:r>
            <a:r>
              <a:rPr lang="pl-PL" dirty="0" err="1"/>
              <a:t>phase</a:t>
            </a:r>
            <a:r>
              <a:rPr lang="pl-PL" dirty="0"/>
              <a:t>-out </a:t>
            </a:r>
          </a:p>
          <a:p>
            <a:pPr marL="0" indent="0">
              <a:buNone/>
            </a:pPr>
            <a:r>
              <a:rPr lang="pl-PL" sz="1900" dirty="0" err="1">
                <a:solidFill>
                  <a:srgbClr val="FFC000"/>
                </a:solidFill>
              </a:rPr>
              <a:t>risk</a:t>
            </a:r>
            <a:r>
              <a:rPr lang="pl-PL" sz="1900" dirty="0"/>
              <a:t> profile</a:t>
            </a:r>
          </a:p>
          <a:p>
            <a:endParaRPr lang="pl-PL" sz="1200" dirty="0"/>
          </a:p>
          <a:p>
            <a:r>
              <a:rPr lang="pl-PL" sz="2400" dirty="0"/>
              <a:t>Fr </a:t>
            </a:r>
            <a:r>
              <a:rPr lang="pl-PL" sz="2400" dirty="0" err="1">
                <a:solidFill>
                  <a:srgbClr val="92D050"/>
                </a:solidFill>
              </a:rPr>
              <a:t>nuclear</a:t>
            </a:r>
            <a:r>
              <a:rPr lang="pl-PL" sz="2400" dirty="0"/>
              <a:t> </a:t>
            </a:r>
            <a:r>
              <a:rPr lang="pl-PL" sz="2400" dirty="0" err="1"/>
              <a:t>CfD</a:t>
            </a:r>
            <a:r>
              <a:rPr lang="pl-PL" sz="2400" dirty="0"/>
              <a:t>, Bel </a:t>
            </a:r>
            <a:r>
              <a:rPr lang="pl-PL" sz="2400" dirty="0">
                <a:solidFill>
                  <a:srgbClr val="92D050"/>
                </a:solidFill>
              </a:rPr>
              <a:t>wind</a:t>
            </a:r>
            <a:r>
              <a:rPr lang="pl-PL" sz="2400" dirty="0"/>
              <a:t> CRM? </a:t>
            </a:r>
            <a:endParaRPr lang="pl-PL" sz="3200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1900" dirty="0">
                <a:solidFill>
                  <a:srgbClr val="FFC000"/>
                </a:solidFill>
              </a:rPr>
              <a:t>Right to </a:t>
            </a:r>
            <a:r>
              <a:rPr lang="pl-PL" sz="1900" dirty="0" err="1">
                <a:solidFill>
                  <a:srgbClr val="FFC000"/>
                </a:solidFill>
              </a:rPr>
              <a:t>subsidise</a:t>
            </a:r>
            <a:r>
              <a:rPr lang="pl-PL" sz="1900" dirty="0">
                <a:solidFill>
                  <a:srgbClr val="FFC000"/>
                </a:solidFill>
              </a:rPr>
              <a:t> </a:t>
            </a:r>
            <a:r>
              <a:rPr lang="pl-PL" sz="1900" dirty="0"/>
              <a:t>(</a:t>
            </a:r>
            <a:r>
              <a:rPr lang="pl-PL" sz="1900" dirty="0" err="1"/>
              <a:t>though</a:t>
            </a:r>
            <a:r>
              <a:rPr lang="pl-PL" sz="1900" dirty="0"/>
              <a:t> not </a:t>
            </a:r>
            <a:r>
              <a:rPr lang="pl-PL" sz="1900" dirty="0" err="1"/>
              <a:t>too</a:t>
            </a:r>
            <a:r>
              <a:rPr lang="pl-PL" sz="1900" dirty="0"/>
              <a:t> much)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7000D1A-3995-B330-F1A0-DECCB4957E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18101" y="1586705"/>
            <a:ext cx="3788229" cy="4815485"/>
          </a:xfrm>
        </p:spPr>
        <p:txBody>
          <a:bodyPr>
            <a:normAutofit/>
          </a:bodyPr>
          <a:lstStyle/>
          <a:p>
            <a:r>
              <a:rPr lang="pl-PL" dirty="0"/>
              <a:t>Spanish </a:t>
            </a:r>
            <a:r>
              <a:rPr lang="pl-PL" dirty="0">
                <a:solidFill>
                  <a:srgbClr val="92D050"/>
                </a:solidFill>
              </a:rPr>
              <a:t>wind</a:t>
            </a:r>
            <a:r>
              <a:rPr lang="pl-PL" dirty="0"/>
              <a:t> </a:t>
            </a:r>
            <a:r>
              <a:rPr lang="pl-PL" dirty="0" err="1"/>
              <a:t>subsidies</a:t>
            </a:r>
            <a:r>
              <a:rPr lang="pl-PL" dirty="0"/>
              <a:t> </a:t>
            </a:r>
            <a:r>
              <a:rPr lang="pl-PL" dirty="0" err="1"/>
              <a:t>phase</a:t>
            </a:r>
            <a:r>
              <a:rPr lang="pl-PL" dirty="0"/>
              <a:t>-out</a:t>
            </a:r>
          </a:p>
          <a:p>
            <a:pPr marL="0" indent="0">
              <a:buNone/>
            </a:pPr>
            <a:r>
              <a:rPr lang="pl-PL" sz="1900" dirty="0" err="1">
                <a:solidFill>
                  <a:srgbClr val="FF0000"/>
                </a:solidFill>
              </a:rPr>
              <a:t>speculation</a:t>
            </a:r>
            <a:endParaRPr lang="pl-PL" sz="1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1100" dirty="0"/>
          </a:p>
          <a:p>
            <a:r>
              <a:rPr lang="pl-PL" dirty="0" err="1"/>
              <a:t>Pl</a:t>
            </a:r>
            <a:r>
              <a:rPr lang="pl-PL" dirty="0"/>
              <a:t> </a:t>
            </a:r>
            <a:r>
              <a:rPr lang="pl-PL" dirty="0">
                <a:solidFill>
                  <a:srgbClr val="92D050"/>
                </a:solidFill>
              </a:rPr>
              <a:t>10h </a:t>
            </a:r>
            <a:r>
              <a:rPr lang="pl-PL" dirty="0" err="1">
                <a:solidFill>
                  <a:srgbClr val="92D050"/>
                </a:solidFill>
              </a:rPr>
              <a:t>rule</a:t>
            </a:r>
            <a:r>
              <a:rPr lang="pl-PL" dirty="0">
                <a:solidFill>
                  <a:srgbClr val="92D050"/>
                </a:solidFill>
              </a:rPr>
              <a:t> </a:t>
            </a:r>
            <a:r>
              <a:rPr lang="pl-PL" dirty="0"/>
              <a:t>v. </a:t>
            </a:r>
            <a:r>
              <a:rPr lang="pl-PL" dirty="0" err="1">
                <a:solidFill>
                  <a:srgbClr val="FF0000"/>
                </a:solidFill>
              </a:rPr>
              <a:t>coal</a:t>
            </a:r>
            <a:endParaRPr lang="pl-PL" dirty="0">
              <a:solidFill>
                <a:srgbClr val="FF0000"/>
              </a:solidFill>
            </a:endParaRPr>
          </a:p>
          <a:p>
            <a:endParaRPr lang="pl-PL" sz="2000" dirty="0"/>
          </a:p>
          <a:p>
            <a:pPr marL="0" indent="0">
              <a:buNone/>
            </a:pPr>
            <a:r>
              <a:rPr lang="pl-PL" sz="1900" dirty="0" err="1">
                <a:solidFill>
                  <a:srgbClr val="FFC000"/>
                </a:solidFill>
              </a:rPr>
              <a:t>socio-economic</a:t>
            </a:r>
            <a:r>
              <a:rPr lang="pl-PL" sz="1900" dirty="0"/>
              <a:t> choice</a:t>
            </a:r>
          </a:p>
          <a:p>
            <a:pPr marL="0" indent="0">
              <a:buNone/>
            </a:pPr>
            <a:endParaRPr lang="pl-PL" sz="1900" dirty="0"/>
          </a:p>
          <a:p>
            <a:r>
              <a:rPr lang="pl-PL" sz="1900" dirty="0" err="1">
                <a:solidFill>
                  <a:srgbClr val="92D050"/>
                </a:solidFill>
              </a:rPr>
              <a:t>Renewables</a:t>
            </a:r>
            <a:r>
              <a:rPr lang="pl-PL" sz="1900" dirty="0"/>
              <a:t> </a:t>
            </a:r>
            <a:r>
              <a:rPr lang="pl-PL" sz="1900" dirty="0" err="1"/>
              <a:t>revenue</a:t>
            </a:r>
            <a:r>
              <a:rPr lang="pl-PL" sz="1900" dirty="0"/>
              <a:t> </a:t>
            </a:r>
            <a:r>
              <a:rPr lang="pl-PL" sz="1900" dirty="0" err="1"/>
              <a:t>caps</a:t>
            </a:r>
            <a:r>
              <a:rPr lang="pl-PL" sz="1900" dirty="0"/>
              <a:t>?</a:t>
            </a:r>
          </a:p>
          <a:p>
            <a:pPr marL="0" indent="0">
              <a:buNone/>
            </a:pPr>
            <a:endParaRPr lang="pl-PL" sz="1900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pl-PL" sz="1900" dirty="0">
                <a:solidFill>
                  <a:srgbClr val="FFC000"/>
                </a:solidFill>
              </a:rPr>
              <a:t>Right to </a:t>
            </a:r>
            <a:r>
              <a:rPr lang="pl-PL" sz="1900" dirty="0" err="1">
                <a:solidFill>
                  <a:srgbClr val="FFC000"/>
                </a:solidFill>
              </a:rPr>
              <a:t>regulate</a:t>
            </a:r>
            <a:r>
              <a:rPr lang="pl-PL" sz="1900" dirty="0"/>
              <a:t>?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DB46C292-D9AD-5365-7668-666771107778}"/>
              </a:ext>
            </a:extLst>
          </p:cNvPr>
          <p:cNvSpPr txBox="1">
            <a:spLocks/>
          </p:cNvSpPr>
          <p:nvPr/>
        </p:nvSpPr>
        <p:spPr>
          <a:xfrm>
            <a:off x="397661" y="93616"/>
            <a:ext cx="10515600" cy="13255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ENERGY ISDS DISPUTES</a:t>
            </a:r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986A738B-A454-A2D4-8DA9-8EBE4A271ABD}"/>
              </a:ext>
            </a:extLst>
          </p:cNvPr>
          <p:cNvSpPr txBox="1">
            <a:spLocks/>
          </p:cNvSpPr>
          <p:nvPr/>
        </p:nvSpPr>
        <p:spPr>
          <a:xfrm>
            <a:off x="338327" y="3234727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POLITICAL </a:t>
            </a:r>
          </a:p>
          <a:p>
            <a:r>
              <a:rPr lang="pl-PL" dirty="0"/>
              <a:t>RISKS</a:t>
            </a:r>
          </a:p>
        </p:txBody>
      </p:sp>
      <p:sp>
        <p:nvSpPr>
          <p:cNvPr id="11" name="Symbol zastępczy tekstu 2">
            <a:extLst>
              <a:ext uri="{FF2B5EF4-FFF2-40B4-BE49-F238E27FC236}">
                <a16:creationId xmlns:a16="http://schemas.microsoft.com/office/drawing/2014/main" id="{D79F799A-9A95-CF52-6CED-D0142CD5FF72}"/>
              </a:ext>
            </a:extLst>
          </p:cNvPr>
          <p:cNvSpPr txBox="1">
            <a:spLocks/>
          </p:cNvSpPr>
          <p:nvPr/>
        </p:nvSpPr>
        <p:spPr>
          <a:xfrm>
            <a:off x="338326" y="4822803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BUSINESS </a:t>
            </a:r>
          </a:p>
          <a:p>
            <a:r>
              <a:rPr lang="pl-PL" dirty="0"/>
              <a:t>RISKS</a:t>
            </a:r>
          </a:p>
        </p:txBody>
      </p:sp>
      <p:sp>
        <p:nvSpPr>
          <p:cNvPr id="13" name="Symbol zastępczy tekstu 12">
            <a:extLst>
              <a:ext uri="{FF2B5EF4-FFF2-40B4-BE49-F238E27FC236}">
                <a16:creationId xmlns:a16="http://schemas.microsoft.com/office/drawing/2014/main" id="{829BC4BB-4CB4-D7D8-3C79-834AEE5CEF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8692" y="2058607"/>
            <a:ext cx="1522139" cy="823912"/>
          </a:xfrm>
        </p:spPr>
        <p:txBody>
          <a:bodyPr>
            <a:normAutofit/>
          </a:bodyPr>
          <a:lstStyle/>
          <a:p>
            <a:r>
              <a:rPr lang="pl-PL" sz="1800" b="0" dirty="0"/>
              <a:t>but </a:t>
            </a:r>
            <a:r>
              <a:rPr lang="pl-PL" sz="1800" b="0" dirty="0" err="1"/>
              <a:t>that’s</a:t>
            </a:r>
            <a:r>
              <a:rPr lang="pl-PL" sz="1800" b="0" dirty="0"/>
              <a:t> ok</a:t>
            </a:r>
          </a:p>
        </p:txBody>
      </p:sp>
      <p:sp>
        <p:nvSpPr>
          <p:cNvPr id="14" name="Symbol zastępczy tekstu 12">
            <a:extLst>
              <a:ext uri="{FF2B5EF4-FFF2-40B4-BE49-F238E27FC236}">
                <a16:creationId xmlns:a16="http://schemas.microsoft.com/office/drawing/2014/main" id="{8C477326-FFAF-27A1-C8EA-B91B5C920E79}"/>
              </a:ext>
            </a:extLst>
          </p:cNvPr>
          <p:cNvSpPr txBox="1">
            <a:spLocks/>
          </p:cNvSpPr>
          <p:nvPr/>
        </p:nvSpPr>
        <p:spPr>
          <a:xfrm>
            <a:off x="728691" y="3642633"/>
            <a:ext cx="1522139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0" dirty="0"/>
              <a:t>but </a:t>
            </a:r>
            <a:r>
              <a:rPr lang="pl-PL" sz="1800" b="0" dirty="0" err="1"/>
              <a:t>that’s</a:t>
            </a:r>
            <a:r>
              <a:rPr lang="pl-PL" sz="1800" b="0" dirty="0"/>
              <a:t> ok</a:t>
            </a:r>
          </a:p>
        </p:txBody>
      </p:sp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BAC30385-7479-9FC4-B28A-DE33D6B72B16}"/>
              </a:ext>
            </a:extLst>
          </p:cNvPr>
          <p:cNvSpPr txBox="1">
            <a:spLocks/>
          </p:cNvSpPr>
          <p:nvPr/>
        </p:nvSpPr>
        <p:spPr>
          <a:xfrm>
            <a:off x="728690" y="5271294"/>
            <a:ext cx="1522139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0" dirty="0"/>
              <a:t>but </a:t>
            </a:r>
            <a:r>
              <a:rPr lang="pl-PL" sz="1800" b="0" dirty="0" err="1"/>
              <a:t>that’s</a:t>
            </a:r>
            <a:r>
              <a:rPr lang="pl-PL" sz="1800" b="0" dirty="0"/>
              <a:t> ok</a:t>
            </a:r>
          </a:p>
        </p:txBody>
      </p:sp>
    </p:spTree>
    <p:extLst>
      <p:ext uri="{BB962C8B-B14F-4D97-AF65-F5344CB8AC3E}">
        <p14:creationId xmlns:p14="http://schemas.microsoft.com/office/powerpoint/2010/main" val="223825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2BB30E6-DCA3-1FBA-9B68-2AA621417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56" y="626877"/>
            <a:ext cx="6740167" cy="505512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32AC51D-3AED-8656-E99F-7624C4E8E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476" y="4604991"/>
            <a:ext cx="2853182" cy="213988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72EE0EB-884E-21EE-F08F-08426DF00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476" y="2359056"/>
            <a:ext cx="2853182" cy="213988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9FAE5B5-A67C-7AB0-7B8A-2FF9B019C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7476" y="113122"/>
            <a:ext cx="2853183" cy="2139887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2CD2D31-915D-7E07-5A73-80A1E613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46904" y="5720940"/>
            <a:ext cx="1647825" cy="400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681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0F85E1-D7C9-54B7-1005-B65D5900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1" y="349506"/>
            <a:ext cx="5479719" cy="846249"/>
          </a:xfrm>
        </p:spPr>
        <p:txBody>
          <a:bodyPr anchor="b">
            <a:normAutofit/>
          </a:bodyPr>
          <a:lstStyle/>
          <a:p>
            <a:r>
              <a:rPr lang="pl-PL" sz="3200" dirty="0" err="1"/>
              <a:t>Risks</a:t>
            </a:r>
            <a:r>
              <a:rPr lang="pl-PL" sz="3200" dirty="0"/>
              <a:t> v </a:t>
            </a:r>
            <a:r>
              <a:rPr lang="pl-PL" sz="3200" dirty="0" err="1"/>
              <a:t>rewards</a:t>
            </a:r>
            <a:endParaRPr lang="pl-PL" sz="3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81435D-35DB-0596-3C5E-A2ACC25EA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1517301"/>
            <a:ext cx="5755220" cy="499119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1600" b="1" u="sng" dirty="0"/>
              <a:t>INPUT </a:t>
            </a:r>
          </a:p>
          <a:p>
            <a:r>
              <a:rPr lang="pl-PL" sz="1600" dirty="0" err="1"/>
              <a:t>Estimated</a:t>
            </a:r>
            <a:r>
              <a:rPr lang="pl-PL" sz="1600" dirty="0"/>
              <a:t> R&amp;D </a:t>
            </a:r>
            <a:r>
              <a:rPr lang="pl-PL" sz="1600" dirty="0" err="1"/>
              <a:t>cost</a:t>
            </a:r>
            <a:r>
              <a:rPr lang="pl-PL" sz="1600" dirty="0"/>
              <a:t> in the US </a:t>
            </a:r>
            <a:r>
              <a:rPr lang="pl-PL" sz="1600" dirty="0" err="1"/>
              <a:t>alone</a:t>
            </a:r>
            <a:r>
              <a:rPr lang="pl-PL" sz="1600" dirty="0"/>
              <a:t> $20 </a:t>
            </a:r>
            <a:r>
              <a:rPr lang="pl-PL" sz="1600" dirty="0" err="1"/>
              <a:t>bn</a:t>
            </a:r>
            <a:r>
              <a:rPr lang="pl-PL" sz="1600" dirty="0"/>
              <a:t> v federal </a:t>
            </a:r>
            <a:r>
              <a:rPr lang="pl-PL" sz="1600" dirty="0" err="1"/>
              <a:t>financing</a:t>
            </a:r>
            <a:r>
              <a:rPr lang="pl-PL" sz="1600" dirty="0"/>
              <a:t> </a:t>
            </a:r>
            <a:r>
              <a:rPr lang="pl-PL" sz="1600" dirty="0" err="1"/>
              <a:t>at</a:t>
            </a:r>
            <a:r>
              <a:rPr lang="pl-PL" sz="1600" dirty="0"/>
              <a:t> $700 M</a:t>
            </a:r>
          </a:p>
          <a:p>
            <a:endParaRPr lang="pl-PL" sz="1600" dirty="0"/>
          </a:p>
          <a:p>
            <a:pPr marL="0" indent="0">
              <a:buNone/>
            </a:pPr>
            <a:r>
              <a:rPr lang="pl-PL" sz="1600" b="1" u="sng" dirty="0"/>
              <a:t>OUTPUT</a:t>
            </a:r>
          </a:p>
          <a:p>
            <a:r>
              <a:rPr lang="pl-PL" sz="1600" dirty="0" err="1"/>
              <a:t>Technological</a:t>
            </a:r>
            <a:r>
              <a:rPr lang="pl-PL" sz="1600" dirty="0"/>
              <a:t> </a:t>
            </a:r>
            <a:r>
              <a:rPr lang="pl-PL" sz="1600" dirty="0" err="1"/>
              <a:t>risks</a:t>
            </a:r>
            <a:endParaRPr lang="pl-PL" sz="1600" dirty="0"/>
          </a:p>
          <a:p>
            <a:pPr lvl="1"/>
            <a:r>
              <a:rPr lang="pl-PL" sz="1600" dirty="0"/>
              <a:t>R&amp;D on </a:t>
            </a:r>
            <a:r>
              <a:rPr lang="pl-PL" sz="1600" dirty="0" err="1"/>
              <a:t>nuclear</a:t>
            </a:r>
            <a:r>
              <a:rPr lang="pl-PL" sz="1600" dirty="0"/>
              <a:t> </a:t>
            </a:r>
            <a:r>
              <a:rPr lang="pl-PL" sz="1600" dirty="0" err="1"/>
              <a:t>fusion</a:t>
            </a:r>
            <a:r>
              <a:rPr lang="pl-PL" sz="1600" dirty="0"/>
              <a:t> </a:t>
            </a:r>
            <a:r>
              <a:rPr lang="pl-PL" sz="1600" dirty="0" err="1"/>
              <a:t>since</a:t>
            </a:r>
            <a:r>
              <a:rPr lang="pl-PL" sz="1600" dirty="0"/>
              <a:t> 1951, </a:t>
            </a:r>
            <a:r>
              <a:rPr lang="pl-PL" sz="1600" dirty="0" err="1"/>
              <a:t>long</a:t>
            </a:r>
            <a:r>
              <a:rPr lang="pl-PL" sz="1600" dirty="0"/>
              <a:t> R&amp;D </a:t>
            </a:r>
            <a:r>
              <a:rPr lang="pl-PL" sz="1600" dirty="0" err="1"/>
              <a:t>way</a:t>
            </a:r>
            <a:r>
              <a:rPr lang="pl-PL" sz="1600" dirty="0"/>
              <a:t> to </a:t>
            </a:r>
            <a:r>
              <a:rPr lang="pl-PL" sz="1600" dirty="0" err="1"/>
              <a:t>commercialization</a:t>
            </a:r>
            <a:endParaRPr lang="pl-PL" sz="1600" dirty="0"/>
          </a:p>
          <a:p>
            <a:pPr lvl="1"/>
            <a:r>
              <a:rPr lang="pl-PL" sz="1600" dirty="0" err="1">
                <a:solidFill>
                  <a:srgbClr val="FF0000"/>
                </a:solidFill>
              </a:rPr>
              <a:t>cannibalistic</a:t>
            </a:r>
            <a:r>
              <a:rPr lang="pl-PL" sz="1600" dirty="0"/>
              <a:t> with </a:t>
            </a:r>
            <a:r>
              <a:rPr lang="pl-PL" sz="1600" dirty="0" err="1"/>
              <a:t>other</a:t>
            </a:r>
            <a:r>
              <a:rPr lang="pl-PL" sz="1600" dirty="0"/>
              <a:t> </a:t>
            </a:r>
            <a:r>
              <a:rPr lang="pl-PL" sz="1600" dirty="0" err="1"/>
              <a:t>technologies</a:t>
            </a:r>
            <a:r>
              <a:rPr lang="pl-PL" sz="1600" dirty="0"/>
              <a:t>: </a:t>
            </a:r>
            <a:r>
              <a:rPr lang="pl-PL" sz="1600" dirty="0" err="1"/>
              <a:t>SMRs</a:t>
            </a:r>
            <a:r>
              <a:rPr lang="pl-PL" sz="1600" dirty="0"/>
              <a:t>, </a:t>
            </a:r>
            <a:r>
              <a:rPr lang="pl-PL" sz="1600" dirty="0" err="1"/>
              <a:t>batteries</a:t>
            </a:r>
            <a:r>
              <a:rPr lang="pl-PL" sz="1600" dirty="0"/>
              <a:t>, </a:t>
            </a:r>
            <a:r>
              <a:rPr lang="pl-PL" sz="1600" dirty="0" err="1"/>
              <a:t>space</a:t>
            </a:r>
            <a:r>
              <a:rPr lang="pl-PL" sz="1600" dirty="0"/>
              <a:t> </a:t>
            </a:r>
            <a:r>
              <a:rPr lang="pl-PL" sz="1600" dirty="0" err="1"/>
              <a:t>energy</a:t>
            </a:r>
            <a:r>
              <a:rPr lang="pl-PL" sz="1600" dirty="0"/>
              <a:t>? </a:t>
            </a:r>
          </a:p>
          <a:p>
            <a:r>
              <a:rPr lang="pl-PL" sz="1600" dirty="0" err="1"/>
              <a:t>Politcal</a:t>
            </a:r>
            <a:r>
              <a:rPr lang="pl-PL" sz="1600" dirty="0"/>
              <a:t> </a:t>
            </a:r>
            <a:r>
              <a:rPr lang="pl-PL" sz="1600" dirty="0" err="1"/>
              <a:t>risks</a:t>
            </a:r>
            <a:endParaRPr lang="pl-PL" sz="1600" dirty="0"/>
          </a:p>
          <a:p>
            <a:pPr lvl="1"/>
            <a:r>
              <a:rPr lang="pl-PL" sz="1600" dirty="0" err="1"/>
              <a:t>Safety</a:t>
            </a:r>
            <a:r>
              <a:rPr lang="pl-PL" sz="1600" dirty="0"/>
              <a:t> </a:t>
            </a:r>
            <a:r>
              <a:rPr lang="pl-PL" sz="1600" dirty="0" err="1"/>
              <a:t>implications</a:t>
            </a:r>
            <a:r>
              <a:rPr lang="pl-PL" sz="1600" dirty="0"/>
              <a:t>? </a:t>
            </a:r>
            <a:r>
              <a:rPr lang="pl-PL" sz="1600" dirty="0" err="1"/>
              <a:t>Environmental</a:t>
            </a:r>
            <a:r>
              <a:rPr lang="pl-PL" sz="1600" dirty="0"/>
              <a:t> </a:t>
            </a:r>
            <a:r>
              <a:rPr lang="pl-PL" sz="1600" dirty="0" err="1"/>
              <a:t>implications</a:t>
            </a:r>
            <a:r>
              <a:rPr lang="pl-PL" sz="1600" dirty="0"/>
              <a:t>? </a:t>
            </a:r>
            <a:r>
              <a:rPr lang="pl-PL" sz="1600" dirty="0" err="1"/>
              <a:t>Socioeconomic</a:t>
            </a:r>
            <a:r>
              <a:rPr lang="pl-PL" sz="1600" dirty="0"/>
              <a:t> </a:t>
            </a:r>
            <a:r>
              <a:rPr lang="pl-PL" sz="1600" dirty="0" err="1"/>
              <a:t>interests</a:t>
            </a:r>
            <a:r>
              <a:rPr lang="pl-PL" sz="1600" dirty="0"/>
              <a:t>?</a:t>
            </a:r>
          </a:p>
          <a:p>
            <a:pPr lvl="1"/>
            <a:r>
              <a:rPr lang="pl-PL" sz="1600" dirty="0" err="1">
                <a:solidFill>
                  <a:srgbClr val="FF0000"/>
                </a:solidFill>
              </a:rPr>
              <a:t>Vested</a:t>
            </a:r>
            <a:r>
              <a:rPr lang="pl-PL" sz="1600" dirty="0">
                <a:solidFill>
                  <a:srgbClr val="FF0000"/>
                </a:solidFill>
              </a:rPr>
              <a:t> </a:t>
            </a:r>
            <a:r>
              <a:rPr lang="pl-PL" sz="1600" dirty="0" err="1">
                <a:solidFill>
                  <a:srgbClr val="FF0000"/>
                </a:solidFill>
              </a:rPr>
              <a:t>interests</a:t>
            </a:r>
            <a:r>
              <a:rPr lang="pl-PL" sz="1600" dirty="0"/>
              <a:t> in </a:t>
            </a:r>
            <a:r>
              <a:rPr lang="pl-PL" sz="1600" dirty="0" err="1"/>
              <a:t>other</a:t>
            </a:r>
            <a:r>
              <a:rPr lang="pl-PL" sz="1600" dirty="0"/>
              <a:t> </a:t>
            </a:r>
            <a:r>
              <a:rPr lang="pl-PL" sz="1600" dirty="0" err="1"/>
              <a:t>energy</a:t>
            </a:r>
            <a:r>
              <a:rPr lang="pl-PL" sz="1600" dirty="0"/>
              <a:t>-mix</a:t>
            </a:r>
          </a:p>
          <a:p>
            <a:r>
              <a:rPr lang="pl-PL" sz="1600" dirty="0"/>
              <a:t>Economic </a:t>
            </a:r>
            <a:r>
              <a:rPr lang="pl-PL" sz="1600" dirty="0" err="1"/>
              <a:t>risks</a:t>
            </a:r>
            <a:endParaRPr lang="pl-PL" sz="1600" dirty="0"/>
          </a:p>
          <a:p>
            <a:pPr lvl="1"/>
            <a:r>
              <a:rPr lang="pl-PL" sz="1600" dirty="0"/>
              <a:t>Business </a:t>
            </a:r>
            <a:r>
              <a:rPr lang="pl-PL" sz="1600" dirty="0" err="1">
                <a:solidFill>
                  <a:srgbClr val="FF0000"/>
                </a:solidFill>
              </a:rPr>
              <a:t>interdependence</a:t>
            </a:r>
            <a:r>
              <a:rPr lang="pl-PL" sz="1600" dirty="0"/>
              <a:t> </a:t>
            </a:r>
            <a:r>
              <a:rPr lang="pl-PL" sz="1600" dirty="0" err="1"/>
              <a:t>between</a:t>
            </a:r>
            <a:r>
              <a:rPr lang="pl-PL" sz="1600" dirty="0"/>
              <a:t> </a:t>
            </a:r>
            <a:r>
              <a:rPr lang="pl-PL" sz="1600" dirty="0" err="1"/>
              <a:t>countries</a:t>
            </a:r>
            <a:endParaRPr lang="pl-PL" sz="1600" dirty="0"/>
          </a:p>
          <a:p>
            <a:pPr marL="457200" lvl="1" indent="0">
              <a:buNone/>
            </a:pPr>
            <a:endParaRPr lang="pl-PL" sz="1600" dirty="0"/>
          </a:p>
          <a:p>
            <a:endParaRPr lang="pl-PL" sz="1600" dirty="0"/>
          </a:p>
        </p:txBody>
      </p:sp>
      <p:pic>
        <p:nvPicPr>
          <p:cNvPr id="5" name="Picture 4" descr="Person pressing button">
            <a:extLst>
              <a:ext uri="{FF2B5EF4-FFF2-40B4-BE49-F238E27FC236}">
                <a16:creationId xmlns:a16="http://schemas.microsoft.com/office/drawing/2014/main" id="{28BD1533-06EF-B9A1-EC38-D00A8FB5A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38" r="27562" b="-1"/>
          <a:stretch/>
        </p:blipFill>
        <p:spPr>
          <a:xfrm>
            <a:off x="7270812" y="10"/>
            <a:ext cx="4921187" cy="6857990"/>
          </a:xfrm>
          <a:prstGeom prst="rect">
            <a:avLst/>
          </a:prstGeom>
        </p:spPr>
      </p:pic>
      <p:grpSp>
        <p:nvGrpSpPr>
          <p:cNvPr id="27" name="Group 22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4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424583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64e1b0e-c8e5-41a9-9bbb-6f7ed40eef04}" enabled="0" method="" siteId="{164e1b0e-c8e5-41a9-9bbb-6f7ed40eef0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4578</TotalTime>
  <Words>328</Words>
  <Application>Microsoft Office PowerPoint</Application>
  <PresentationFormat>Panoramiczny</PresentationFormat>
  <Paragraphs>68</Paragraphs>
  <Slides>7</Slides>
  <Notes>3</Notes>
  <HiddenSlides>1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Google Sans</vt:lpstr>
      <vt:lpstr>Söhne</vt:lpstr>
      <vt:lpstr>Motyw pakietu Office</vt:lpstr>
      <vt:lpstr>Nuclear Fusion as a Black Swan in the IIL Framework for Sustainable Energy</vt:lpstr>
      <vt:lpstr>ENERGY GENERATION DRAMA, ACT I</vt:lpstr>
      <vt:lpstr>Prezentacja programu PowerPoint</vt:lpstr>
      <vt:lpstr>Prezentacja programu PowerPoint</vt:lpstr>
      <vt:lpstr>Prezentacja programu PowerPoint</vt:lpstr>
      <vt:lpstr>Prezentacja programu PowerPoint</vt:lpstr>
      <vt:lpstr>Risks v rewards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Fusion as a Black Swan in the IIL Framework for Sustainable Energy</dc:title>
  <dc:creator>Marcin J.  Menkes</dc:creator>
  <cp:lastModifiedBy>Marcin J.  Menkes</cp:lastModifiedBy>
  <cp:revision>1</cp:revision>
  <dcterms:created xsi:type="dcterms:W3CDTF">2023-10-30T13:31:25Z</dcterms:created>
  <dcterms:modified xsi:type="dcterms:W3CDTF">2023-11-08T15:37:10Z</dcterms:modified>
</cp:coreProperties>
</file>